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handoutMasterIdLst>
    <p:handoutMasterId r:id="rId57"/>
  </p:handoutMasterIdLst>
  <p:sldIdLst>
    <p:sldId id="603" r:id="rId2"/>
    <p:sldId id="599" r:id="rId3"/>
    <p:sldId id="264" r:id="rId4"/>
    <p:sldId id="268" r:id="rId5"/>
    <p:sldId id="269" r:id="rId6"/>
    <p:sldId id="270" r:id="rId7"/>
    <p:sldId id="271" r:id="rId8"/>
    <p:sldId id="272" r:id="rId9"/>
    <p:sldId id="361" r:id="rId10"/>
    <p:sldId id="274" r:id="rId11"/>
    <p:sldId id="278" r:id="rId12"/>
    <p:sldId id="339" r:id="rId13"/>
    <p:sldId id="368" r:id="rId14"/>
    <p:sldId id="601" r:id="rId15"/>
    <p:sldId id="321" r:id="rId16"/>
    <p:sldId id="367" r:id="rId17"/>
    <p:sldId id="324" r:id="rId18"/>
    <p:sldId id="323" r:id="rId19"/>
    <p:sldId id="332" r:id="rId20"/>
    <p:sldId id="363" r:id="rId21"/>
    <p:sldId id="349" r:id="rId22"/>
    <p:sldId id="365" r:id="rId23"/>
    <p:sldId id="604" r:id="rId24"/>
    <p:sldId id="605" r:id="rId25"/>
    <p:sldId id="600" r:id="rId26"/>
    <p:sldId id="478" r:id="rId27"/>
    <p:sldId id="568" r:id="rId28"/>
    <p:sldId id="571" r:id="rId29"/>
    <p:sldId id="572" r:id="rId30"/>
    <p:sldId id="573" r:id="rId31"/>
    <p:sldId id="574" r:id="rId32"/>
    <p:sldId id="575" r:id="rId33"/>
    <p:sldId id="576" r:id="rId34"/>
    <p:sldId id="579" r:id="rId35"/>
    <p:sldId id="581" r:id="rId36"/>
    <p:sldId id="584" r:id="rId37"/>
    <p:sldId id="585" r:id="rId38"/>
    <p:sldId id="587" r:id="rId39"/>
    <p:sldId id="580" r:id="rId40"/>
    <p:sldId id="590" r:id="rId41"/>
    <p:sldId id="577" r:id="rId42"/>
    <p:sldId id="602" r:id="rId43"/>
    <p:sldId id="591" r:id="rId44"/>
    <p:sldId id="598" r:id="rId45"/>
    <p:sldId id="593" r:id="rId46"/>
    <p:sldId id="597" r:id="rId47"/>
    <p:sldId id="595" r:id="rId48"/>
    <p:sldId id="592" r:id="rId49"/>
    <p:sldId id="606" r:id="rId50"/>
    <p:sldId id="607" r:id="rId51"/>
    <p:sldId id="608" r:id="rId52"/>
    <p:sldId id="609" r:id="rId53"/>
    <p:sldId id="610" r:id="rId54"/>
    <p:sldId id="611" r:id="rId55"/>
  </p:sldIdLst>
  <p:sldSz cx="9144000" cy="6858000" type="screen4x3"/>
  <p:notesSz cx="9236075" cy="6950075"/>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89">
          <p15:clr>
            <a:srgbClr val="A4A3A4"/>
          </p15:clr>
        </p15:guide>
        <p15:guide id="2" pos="290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33CC33"/>
    <a:srgbClr val="6699FF"/>
    <a:srgbClr val="3399FF"/>
    <a:srgbClr val="FF0000"/>
    <a:srgbClr val="FFFF00"/>
    <a:srgbClr val="FF9900"/>
    <a:srgbClr val="0066CC"/>
    <a:srgbClr val="006600"/>
    <a:srgbClr val="3366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86134" autoAdjust="0"/>
  </p:normalViewPr>
  <p:slideViewPr>
    <p:cSldViewPr showGuides="1">
      <p:cViewPr varScale="1">
        <p:scale>
          <a:sx n="79" d="100"/>
          <a:sy n="79" d="100"/>
        </p:scale>
        <p:origin x="732" y="90"/>
      </p:cViewPr>
      <p:guideLst>
        <p:guide orient="horz" pos="2160"/>
        <p:guide pos="2880"/>
      </p:guideLst>
    </p:cSldViewPr>
  </p:slideViewPr>
  <p:outlineViewPr>
    <p:cViewPr>
      <p:scale>
        <a:sx n="33" d="100"/>
        <a:sy n="33" d="100"/>
      </p:scale>
      <p:origin x="0" y="-33564"/>
    </p:cViewPr>
  </p:outlineViewPr>
  <p:notesTextViewPr>
    <p:cViewPr>
      <p:scale>
        <a:sx n="100" d="100"/>
        <a:sy n="100" d="100"/>
      </p:scale>
      <p:origin x="0" y="0"/>
    </p:cViewPr>
  </p:notesTextViewPr>
  <p:sorterViewPr>
    <p:cViewPr>
      <p:scale>
        <a:sx n="90" d="100"/>
        <a:sy n="90" d="100"/>
      </p:scale>
      <p:origin x="0" y="-11286"/>
    </p:cViewPr>
  </p:sorterViewPr>
  <p:notesViewPr>
    <p:cSldViewPr showGuides="1">
      <p:cViewPr varScale="1">
        <p:scale>
          <a:sx n="87" d="100"/>
          <a:sy n="87" d="100"/>
        </p:scale>
        <p:origin x="678" y="90"/>
      </p:cViewPr>
      <p:guideLst>
        <p:guide orient="horz" pos="2189"/>
        <p:guide pos="290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FC89D79E-1E3C-4C61-AE4E-19761692D1AE}"/>
              </a:ext>
            </a:extLst>
          </p:cNvPr>
          <p:cNvSpPr>
            <a:spLocks noGrp="1" noChangeArrowheads="1"/>
          </p:cNvSpPr>
          <p:nvPr>
            <p:ph type="hdr" sz="quarter"/>
          </p:nvPr>
        </p:nvSpPr>
        <p:spPr bwMode="auto">
          <a:xfrm>
            <a:off x="0" y="0"/>
            <a:ext cx="4002088" cy="385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t" anchorCtr="0" compatLnSpc="1">
            <a:prstTxWarp prst="textNoShape">
              <a:avLst/>
            </a:prstTxWarp>
          </a:bodyPr>
          <a:lstStyle>
            <a:lvl1pPr eaLnBrk="1" hangingPunct="1">
              <a:defRPr sz="1200" dirty="0"/>
            </a:lvl1pPr>
          </a:lstStyle>
          <a:p>
            <a:pPr>
              <a:defRPr/>
            </a:pPr>
            <a:r>
              <a:rPr lang="en-US"/>
              <a:t>Trees and Wildfire, June 5, 2019 presentation draft</a:t>
            </a:r>
          </a:p>
        </p:txBody>
      </p:sp>
      <p:sp>
        <p:nvSpPr>
          <p:cNvPr id="202755" name="Rectangle 3">
            <a:extLst>
              <a:ext uri="{FF2B5EF4-FFF2-40B4-BE49-F238E27FC236}">
                <a16:creationId xmlns:a16="http://schemas.microsoft.com/office/drawing/2014/main" id="{6F448419-6AD4-48D2-B73E-A6DE9A5212D4}"/>
              </a:ext>
            </a:extLst>
          </p:cNvPr>
          <p:cNvSpPr>
            <a:spLocks noGrp="1" noChangeArrowheads="1"/>
          </p:cNvSpPr>
          <p:nvPr>
            <p:ph type="dt" sz="quarter" idx="1"/>
          </p:nvPr>
        </p:nvSpPr>
        <p:spPr bwMode="auto">
          <a:xfrm>
            <a:off x="5233988" y="0"/>
            <a:ext cx="4002087" cy="385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t" anchorCtr="0" compatLnSpc="1">
            <a:prstTxWarp prst="textNoShape">
              <a:avLst/>
            </a:prstTxWarp>
          </a:bodyPr>
          <a:lstStyle>
            <a:lvl1pPr algn="r" eaLnBrk="1" hangingPunct="1">
              <a:defRPr sz="1200" dirty="0"/>
            </a:lvl1pPr>
          </a:lstStyle>
          <a:p>
            <a:pPr>
              <a:defRPr/>
            </a:pPr>
            <a:r>
              <a:rPr lang="en-US"/>
              <a:t>2may19, page </a:t>
            </a:r>
            <a:fld id="{9C9410CB-906C-48E5-9DBB-768C7CF1A20E}" type="slidenum">
              <a:rPr lang="en-US"/>
              <a:pPr>
                <a:defRPr/>
              </a:pPr>
              <a:t>‹#›</a:t>
            </a:fld>
            <a:r>
              <a:rPr lang="en-US"/>
              <a:t>   </a:t>
            </a:r>
          </a:p>
        </p:txBody>
      </p:sp>
    </p:spTree>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FA786613-7BD7-4ADC-841E-6B18606CC8EC}"/>
              </a:ext>
            </a:extLst>
          </p:cNvPr>
          <p:cNvSpPr>
            <a:spLocks noGrp="1" noChangeArrowheads="1"/>
          </p:cNvSpPr>
          <p:nvPr>
            <p:ph type="hdr" sz="quarter"/>
          </p:nvPr>
        </p:nvSpPr>
        <p:spPr bwMode="auto">
          <a:xfrm>
            <a:off x="0" y="0"/>
            <a:ext cx="4002088" cy="34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t" anchorCtr="0" compatLnSpc="1">
            <a:prstTxWarp prst="textNoShape">
              <a:avLst/>
            </a:prstTxWarp>
          </a:bodyPr>
          <a:lstStyle>
            <a:lvl1pPr eaLnBrk="1" hangingPunct="1">
              <a:defRPr sz="1200"/>
            </a:lvl1pPr>
          </a:lstStyle>
          <a:p>
            <a:pPr>
              <a:defRPr/>
            </a:pPr>
            <a:r>
              <a:rPr lang="en-US"/>
              <a:t>Trees and Wildfire, June 5, 2019 presentation draft</a:t>
            </a:r>
          </a:p>
        </p:txBody>
      </p:sp>
      <p:sp>
        <p:nvSpPr>
          <p:cNvPr id="16387" name="Rectangle 3">
            <a:extLst>
              <a:ext uri="{FF2B5EF4-FFF2-40B4-BE49-F238E27FC236}">
                <a16:creationId xmlns:a16="http://schemas.microsoft.com/office/drawing/2014/main" id="{8F0D5B73-13D7-4F5C-B78B-E1E00D7B2323}"/>
              </a:ext>
            </a:extLst>
          </p:cNvPr>
          <p:cNvSpPr>
            <a:spLocks noGrp="1" noChangeArrowheads="1"/>
          </p:cNvSpPr>
          <p:nvPr>
            <p:ph type="dt" idx="1"/>
          </p:nvPr>
        </p:nvSpPr>
        <p:spPr bwMode="auto">
          <a:xfrm>
            <a:off x="5232400" y="0"/>
            <a:ext cx="4002088" cy="34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t" anchorCtr="0" compatLnSpc="1">
            <a:prstTxWarp prst="textNoShape">
              <a:avLst/>
            </a:prstTxWarp>
          </a:bodyPr>
          <a:lstStyle>
            <a:lvl1pPr algn="r" eaLnBrk="1" hangingPunct="1">
              <a:defRPr sz="1200"/>
            </a:lvl1pPr>
          </a:lstStyle>
          <a:p>
            <a:pPr>
              <a:defRPr/>
            </a:pPr>
            <a:fld id="{634D7E32-6C74-4F91-A99A-D7EB37ED7C60}" type="datetime1">
              <a:rPr lang="en-US"/>
              <a:pPr>
                <a:defRPr/>
              </a:pPr>
              <a:t>5/4/2019</a:t>
            </a:fld>
            <a:endParaRPr lang="en-US"/>
          </a:p>
        </p:txBody>
      </p:sp>
      <p:sp>
        <p:nvSpPr>
          <p:cNvPr id="2052" name="Rectangle 4">
            <a:extLst>
              <a:ext uri="{FF2B5EF4-FFF2-40B4-BE49-F238E27FC236}">
                <a16:creationId xmlns:a16="http://schemas.microsoft.com/office/drawing/2014/main" id="{7AF007EC-C5E1-4595-8877-338253715983}"/>
              </a:ext>
            </a:extLst>
          </p:cNvPr>
          <p:cNvSpPr>
            <a:spLocks noGrp="1" noRot="1" noChangeAspect="1" noChangeArrowheads="1" noTextEdit="1"/>
          </p:cNvSpPr>
          <p:nvPr>
            <p:ph type="sldImg" idx="2"/>
          </p:nvPr>
        </p:nvSpPr>
        <p:spPr bwMode="auto">
          <a:xfrm>
            <a:off x="2881313" y="522288"/>
            <a:ext cx="3473450" cy="26050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6389" name="Rectangle 5">
            <a:extLst>
              <a:ext uri="{FF2B5EF4-FFF2-40B4-BE49-F238E27FC236}">
                <a16:creationId xmlns:a16="http://schemas.microsoft.com/office/drawing/2014/main" id="{A862D62A-A646-4B7B-B94C-D8312223E455}"/>
              </a:ext>
            </a:extLst>
          </p:cNvPr>
          <p:cNvSpPr>
            <a:spLocks noGrp="1" noChangeArrowheads="1"/>
          </p:cNvSpPr>
          <p:nvPr>
            <p:ph type="body" sz="quarter" idx="3"/>
          </p:nvPr>
        </p:nvSpPr>
        <p:spPr bwMode="auto">
          <a:xfrm>
            <a:off x="923925" y="3302000"/>
            <a:ext cx="7388225" cy="312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390" name="Rectangle 6">
            <a:extLst>
              <a:ext uri="{FF2B5EF4-FFF2-40B4-BE49-F238E27FC236}">
                <a16:creationId xmlns:a16="http://schemas.microsoft.com/office/drawing/2014/main" id="{1F036AA7-ED2C-41A7-98D4-1A3392170FF6}"/>
              </a:ext>
            </a:extLst>
          </p:cNvPr>
          <p:cNvSpPr>
            <a:spLocks noGrp="1" noChangeArrowheads="1"/>
          </p:cNvSpPr>
          <p:nvPr>
            <p:ph type="ftr" sz="quarter" idx="4"/>
          </p:nvPr>
        </p:nvSpPr>
        <p:spPr bwMode="auto">
          <a:xfrm>
            <a:off x="0" y="6602413"/>
            <a:ext cx="4002088" cy="34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b" anchorCtr="0" compatLnSpc="1">
            <a:prstTxWarp prst="textNoShape">
              <a:avLst/>
            </a:prstTxWarp>
          </a:bodyPr>
          <a:lstStyle>
            <a:lvl1pPr eaLnBrk="1" hangingPunct="1">
              <a:defRPr sz="1200"/>
            </a:lvl1pPr>
          </a:lstStyle>
          <a:p>
            <a:pPr>
              <a:defRPr/>
            </a:pPr>
            <a:r>
              <a:rPr lang="en-US"/>
              <a:t>By Anne Fege, David Bacon, and Kay Stewart                                           For RB United (Rancho Bernardo)                                       Contact Anne Fege   afege@aol.com</a:t>
            </a:r>
          </a:p>
        </p:txBody>
      </p:sp>
      <p:sp>
        <p:nvSpPr>
          <p:cNvPr id="16391" name="Rectangle 7">
            <a:extLst>
              <a:ext uri="{FF2B5EF4-FFF2-40B4-BE49-F238E27FC236}">
                <a16:creationId xmlns:a16="http://schemas.microsoft.com/office/drawing/2014/main" id="{25E594F2-76E5-46A1-BD6A-AFC52C9ECE97}"/>
              </a:ext>
            </a:extLst>
          </p:cNvPr>
          <p:cNvSpPr>
            <a:spLocks noGrp="1" noChangeArrowheads="1"/>
          </p:cNvSpPr>
          <p:nvPr>
            <p:ph type="sldNum" sz="quarter" idx="5"/>
          </p:nvPr>
        </p:nvSpPr>
        <p:spPr bwMode="auto">
          <a:xfrm>
            <a:off x="5232400" y="6602413"/>
            <a:ext cx="4002088" cy="34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b" anchorCtr="0" compatLnSpc="1">
            <a:prstTxWarp prst="textNoShape">
              <a:avLst/>
            </a:prstTxWarp>
          </a:bodyPr>
          <a:lstStyle>
            <a:lvl1pPr algn="r" eaLnBrk="1" hangingPunct="1">
              <a:defRPr sz="1200"/>
            </a:lvl1pPr>
          </a:lstStyle>
          <a:p>
            <a:pPr>
              <a:defRPr/>
            </a:pPr>
            <a:fld id="{6F8595AF-A249-4344-B450-AA3E81D84DDB}" type="slidenum">
              <a:rPr lang="en-US"/>
              <a:pPr>
                <a:defRPr/>
              </a:pPr>
              <a:t>‹#›</a:t>
            </a:fld>
            <a:endParaRPr lang="en-US"/>
          </a:p>
        </p:txBody>
      </p:sp>
    </p:spTree>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58BD3255-7084-4D9C-92C0-736AB657F10E}"/>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09613" indent="-273050">
              <a:defRPr>
                <a:solidFill>
                  <a:schemeClr val="tx1"/>
                </a:solidFill>
                <a:latin typeface="Arial" panose="020B0604020202020204" pitchFamily="34" charset="0"/>
              </a:defRPr>
            </a:lvl2pPr>
            <a:lvl3pPr marL="1092200" indent="-217488">
              <a:defRPr>
                <a:solidFill>
                  <a:schemeClr val="tx1"/>
                </a:solidFill>
                <a:latin typeface="Arial" panose="020B0604020202020204" pitchFamily="34" charset="0"/>
              </a:defRPr>
            </a:lvl3pPr>
            <a:lvl4pPr marL="1530350" indent="-217488">
              <a:defRPr>
                <a:solidFill>
                  <a:schemeClr val="tx1"/>
                </a:solidFill>
                <a:latin typeface="Arial" panose="020B0604020202020204" pitchFamily="34" charset="0"/>
              </a:defRPr>
            </a:lvl4pPr>
            <a:lvl5pPr marL="1968500" indent="-217488">
              <a:defRPr>
                <a:solidFill>
                  <a:schemeClr val="tx1"/>
                </a:solidFill>
                <a:latin typeface="Arial" panose="020B0604020202020204" pitchFamily="34" charset="0"/>
              </a:defRPr>
            </a:lvl5pPr>
            <a:lvl6pPr marL="2425700" indent="-217488" eaLnBrk="0" fontAlgn="base" hangingPunct="0">
              <a:spcBef>
                <a:spcPct val="0"/>
              </a:spcBef>
              <a:spcAft>
                <a:spcPct val="0"/>
              </a:spcAft>
              <a:defRPr>
                <a:solidFill>
                  <a:schemeClr val="tx1"/>
                </a:solidFill>
                <a:latin typeface="Arial" panose="020B0604020202020204" pitchFamily="34" charset="0"/>
              </a:defRPr>
            </a:lvl6pPr>
            <a:lvl7pPr marL="2882900" indent="-217488" eaLnBrk="0" fontAlgn="base" hangingPunct="0">
              <a:spcBef>
                <a:spcPct val="0"/>
              </a:spcBef>
              <a:spcAft>
                <a:spcPct val="0"/>
              </a:spcAft>
              <a:defRPr>
                <a:solidFill>
                  <a:schemeClr val="tx1"/>
                </a:solidFill>
                <a:latin typeface="Arial" panose="020B0604020202020204" pitchFamily="34" charset="0"/>
              </a:defRPr>
            </a:lvl7pPr>
            <a:lvl8pPr marL="3340100" indent="-217488" eaLnBrk="0" fontAlgn="base" hangingPunct="0">
              <a:spcBef>
                <a:spcPct val="0"/>
              </a:spcBef>
              <a:spcAft>
                <a:spcPct val="0"/>
              </a:spcAft>
              <a:defRPr>
                <a:solidFill>
                  <a:schemeClr val="tx1"/>
                </a:solidFill>
                <a:latin typeface="Arial" panose="020B0604020202020204" pitchFamily="34" charset="0"/>
              </a:defRPr>
            </a:lvl8pPr>
            <a:lvl9pPr marL="3797300" indent="-217488" eaLnBrk="0" fontAlgn="base" hangingPunct="0">
              <a:spcBef>
                <a:spcPct val="0"/>
              </a:spcBef>
              <a:spcAft>
                <a:spcPct val="0"/>
              </a:spcAft>
              <a:defRPr>
                <a:solidFill>
                  <a:schemeClr val="tx1"/>
                </a:solidFill>
                <a:latin typeface="Arial" panose="020B0604020202020204" pitchFamily="34" charset="0"/>
              </a:defRPr>
            </a:lvl9pPr>
          </a:lstStyle>
          <a:p>
            <a:fld id="{56CE7C37-D469-4989-ABEE-BAE8E4D31F96}" type="slidenum">
              <a:rPr lang="en-US" altLang="en-US" smtClean="0"/>
              <a:pPr/>
              <a:t>3</a:t>
            </a:fld>
            <a:endParaRPr lang="en-US" altLang="en-US"/>
          </a:p>
        </p:txBody>
      </p:sp>
      <p:sp>
        <p:nvSpPr>
          <p:cNvPr id="7171" name="Rectangle 2">
            <a:extLst>
              <a:ext uri="{FF2B5EF4-FFF2-40B4-BE49-F238E27FC236}">
                <a16:creationId xmlns:a16="http://schemas.microsoft.com/office/drawing/2014/main" id="{622B91E8-E786-49AD-8149-516AFF79864C}"/>
              </a:ext>
            </a:extLst>
          </p:cNvPr>
          <p:cNvSpPr>
            <a:spLocks noGrp="1" noRot="1" noChangeAspect="1" noChangeArrowheads="1" noTextEdit="1"/>
          </p:cNvSpPr>
          <p:nvPr>
            <p:ph type="sldImg"/>
          </p:nvPr>
        </p:nvSpPr>
        <p:spPr>
          <a:xfrm>
            <a:off x="2882900" y="523875"/>
            <a:ext cx="3471863" cy="2603500"/>
          </a:xfrm>
          <a:ln/>
        </p:spPr>
      </p:sp>
      <p:sp>
        <p:nvSpPr>
          <p:cNvPr id="7172" name="Rectangle 3">
            <a:extLst>
              <a:ext uri="{FF2B5EF4-FFF2-40B4-BE49-F238E27FC236}">
                <a16:creationId xmlns:a16="http://schemas.microsoft.com/office/drawing/2014/main" id="{84A1DA24-38EA-4411-ABEE-615CC9720772}"/>
              </a:ext>
            </a:extLst>
          </p:cNvPr>
          <p:cNvSpPr>
            <a:spLocks noGrp="1" noChangeArrowheads="1"/>
          </p:cNvSpPr>
          <p:nvPr>
            <p:ph type="body" idx="1"/>
          </p:nvPr>
        </p:nvSpPr>
        <p:spPr>
          <a:xfrm>
            <a:off x="923925" y="3302000"/>
            <a:ext cx="7388225" cy="3124200"/>
          </a:xfrm>
          <a:noFill/>
        </p:spPr>
        <p:txBody>
          <a:bodyPr lIns="92654" tIns="46326" rIns="92654" bIns="46326"/>
          <a:lstStyle/>
          <a:p>
            <a:pPr eaLnBrk="1" hangingPunct="1"/>
            <a:endParaRPr lang="en-US" altLang="en-US"/>
          </a:p>
        </p:txBody>
      </p:sp>
      <p:sp>
        <p:nvSpPr>
          <p:cNvPr id="7173" name="Footer Placeholder 1">
            <a:extLst>
              <a:ext uri="{FF2B5EF4-FFF2-40B4-BE49-F238E27FC236}">
                <a16:creationId xmlns:a16="http://schemas.microsoft.com/office/drawing/2014/main" id="{C55EE9B5-AB3B-4A18-BEB2-6D6689837395}"/>
              </a:ext>
            </a:extLst>
          </p:cNvPr>
          <p:cNvSpPr>
            <a:spLocks noGrp="1"/>
          </p:cNvSpPr>
          <p:nvPr>
            <p:ph type="ftr" sz="quarter" idx="4"/>
          </p:nvPr>
        </p:nvSpPr>
        <p:spPr>
          <a:noFill/>
        </p:spPr>
        <p:txBody>
          <a:bodyPr/>
          <a:lstStyle>
            <a:lvl1pPr>
              <a:defRPr>
                <a:solidFill>
                  <a:schemeClr val="tx1"/>
                </a:solidFill>
                <a:latin typeface="Arial" panose="020B0604020202020204" pitchFamily="34" charset="0"/>
              </a:defRPr>
            </a:lvl1pPr>
            <a:lvl2pPr marL="709613" indent="-273050">
              <a:defRPr>
                <a:solidFill>
                  <a:schemeClr val="tx1"/>
                </a:solidFill>
                <a:latin typeface="Arial" panose="020B0604020202020204" pitchFamily="34" charset="0"/>
              </a:defRPr>
            </a:lvl2pPr>
            <a:lvl3pPr marL="1092200" indent="-217488">
              <a:defRPr>
                <a:solidFill>
                  <a:schemeClr val="tx1"/>
                </a:solidFill>
                <a:latin typeface="Arial" panose="020B0604020202020204" pitchFamily="34" charset="0"/>
              </a:defRPr>
            </a:lvl3pPr>
            <a:lvl4pPr marL="1530350" indent="-217488">
              <a:defRPr>
                <a:solidFill>
                  <a:schemeClr val="tx1"/>
                </a:solidFill>
                <a:latin typeface="Arial" panose="020B0604020202020204" pitchFamily="34" charset="0"/>
              </a:defRPr>
            </a:lvl4pPr>
            <a:lvl5pPr marL="1968500" indent="-217488">
              <a:defRPr>
                <a:solidFill>
                  <a:schemeClr val="tx1"/>
                </a:solidFill>
                <a:latin typeface="Arial" panose="020B0604020202020204" pitchFamily="34" charset="0"/>
              </a:defRPr>
            </a:lvl5pPr>
            <a:lvl6pPr marL="2425700" indent="-217488" eaLnBrk="0" fontAlgn="base" hangingPunct="0">
              <a:spcBef>
                <a:spcPct val="0"/>
              </a:spcBef>
              <a:spcAft>
                <a:spcPct val="0"/>
              </a:spcAft>
              <a:defRPr>
                <a:solidFill>
                  <a:schemeClr val="tx1"/>
                </a:solidFill>
                <a:latin typeface="Arial" panose="020B0604020202020204" pitchFamily="34" charset="0"/>
              </a:defRPr>
            </a:lvl6pPr>
            <a:lvl7pPr marL="2882900" indent="-217488" eaLnBrk="0" fontAlgn="base" hangingPunct="0">
              <a:spcBef>
                <a:spcPct val="0"/>
              </a:spcBef>
              <a:spcAft>
                <a:spcPct val="0"/>
              </a:spcAft>
              <a:defRPr>
                <a:solidFill>
                  <a:schemeClr val="tx1"/>
                </a:solidFill>
                <a:latin typeface="Arial" panose="020B0604020202020204" pitchFamily="34" charset="0"/>
              </a:defRPr>
            </a:lvl7pPr>
            <a:lvl8pPr marL="3340100" indent="-217488" eaLnBrk="0" fontAlgn="base" hangingPunct="0">
              <a:spcBef>
                <a:spcPct val="0"/>
              </a:spcBef>
              <a:spcAft>
                <a:spcPct val="0"/>
              </a:spcAft>
              <a:defRPr>
                <a:solidFill>
                  <a:schemeClr val="tx1"/>
                </a:solidFill>
                <a:latin typeface="Arial" panose="020B0604020202020204" pitchFamily="34" charset="0"/>
              </a:defRPr>
            </a:lvl8pPr>
            <a:lvl9pPr marL="3797300" indent="-217488" eaLnBrk="0" fontAlgn="base" hangingPunct="0">
              <a:spcBef>
                <a:spcPct val="0"/>
              </a:spcBef>
              <a:spcAft>
                <a:spcPct val="0"/>
              </a:spcAft>
              <a:defRPr>
                <a:solidFill>
                  <a:schemeClr val="tx1"/>
                </a:solidFill>
                <a:latin typeface="Arial" panose="020B0604020202020204" pitchFamily="34" charset="0"/>
              </a:defRPr>
            </a:lvl9pPr>
          </a:lstStyle>
          <a:p>
            <a:r>
              <a:rPr lang="en-US" altLang="en-US"/>
              <a:t>By Anne Fege, David Bacon, and Kay Stewart                                           For RB United (Rancho Bernardo)                                       Contact Anne Fege   afege@aol.com</a:t>
            </a:r>
          </a:p>
        </p:txBody>
      </p:sp>
      <p:sp>
        <p:nvSpPr>
          <p:cNvPr id="7174" name="Header Placeholder 2">
            <a:extLst>
              <a:ext uri="{FF2B5EF4-FFF2-40B4-BE49-F238E27FC236}">
                <a16:creationId xmlns:a16="http://schemas.microsoft.com/office/drawing/2014/main" id="{8B99AB39-60AA-4090-90DC-98CF68232F15}"/>
              </a:ext>
            </a:extLst>
          </p:cNvPr>
          <p:cNvSpPr>
            <a:spLocks noGrp="1"/>
          </p:cNvSpPr>
          <p:nvPr>
            <p:ph type="hdr" sz="quarter"/>
          </p:nvPr>
        </p:nvSpPr>
        <p:spPr>
          <a:noFill/>
        </p:spPr>
        <p:txBody>
          <a:bodyPr/>
          <a:lstStyle>
            <a:lvl1pPr>
              <a:defRPr>
                <a:solidFill>
                  <a:schemeClr val="tx1"/>
                </a:solidFill>
                <a:latin typeface="Arial" panose="020B0604020202020204" pitchFamily="34" charset="0"/>
              </a:defRPr>
            </a:lvl1pPr>
            <a:lvl2pPr marL="709613" indent="-273050">
              <a:defRPr>
                <a:solidFill>
                  <a:schemeClr val="tx1"/>
                </a:solidFill>
                <a:latin typeface="Arial" panose="020B0604020202020204" pitchFamily="34" charset="0"/>
              </a:defRPr>
            </a:lvl2pPr>
            <a:lvl3pPr marL="1092200" indent="-217488">
              <a:defRPr>
                <a:solidFill>
                  <a:schemeClr val="tx1"/>
                </a:solidFill>
                <a:latin typeface="Arial" panose="020B0604020202020204" pitchFamily="34" charset="0"/>
              </a:defRPr>
            </a:lvl3pPr>
            <a:lvl4pPr marL="1530350" indent="-217488">
              <a:defRPr>
                <a:solidFill>
                  <a:schemeClr val="tx1"/>
                </a:solidFill>
                <a:latin typeface="Arial" panose="020B0604020202020204" pitchFamily="34" charset="0"/>
              </a:defRPr>
            </a:lvl4pPr>
            <a:lvl5pPr marL="1968500" indent="-217488">
              <a:defRPr>
                <a:solidFill>
                  <a:schemeClr val="tx1"/>
                </a:solidFill>
                <a:latin typeface="Arial" panose="020B0604020202020204" pitchFamily="34" charset="0"/>
              </a:defRPr>
            </a:lvl5pPr>
            <a:lvl6pPr marL="2425700" indent="-217488" eaLnBrk="0" fontAlgn="base" hangingPunct="0">
              <a:spcBef>
                <a:spcPct val="0"/>
              </a:spcBef>
              <a:spcAft>
                <a:spcPct val="0"/>
              </a:spcAft>
              <a:defRPr>
                <a:solidFill>
                  <a:schemeClr val="tx1"/>
                </a:solidFill>
                <a:latin typeface="Arial" panose="020B0604020202020204" pitchFamily="34" charset="0"/>
              </a:defRPr>
            </a:lvl6pPr>
            <a:lvl7pPr marL="2882900" indent="-217488" eaLnBrk="0" fontAlgn="base" hangingPunct="0">
              <a:spcBef>
                <a:spcPct val="0"/>
              </a:spcBef>
              <a:spcAft>
                <a:spcPct val="0"/>
              </a:spcAft>
              <a:defRPr>
                <a:solidFill>
                  <a:schemeClr val="tx1"/>
                </a:solidFill>
                <a:latin typeface="Arial" panose="020B0604020202020204" pitchFamily="34" charset="0"/>
              </a:defRPr>
            </a:lvl7pPr>
            <a:lvl8pPr marL="3340100" indent="-217488" eaLnBrk="0" fontAlgn="base" hangingPunct="0">
              <a:spcBef>
                <a:spcPct val="0"/>
              </a:spcBef>
              <a:spcAft>
                <a:spcPct val="0"/>
              </a:spcAft>
              <a:defRPr>
                <a:solidFill>
                  <a:schemeClr val="tx1"/>
                </a:solidFill>
                <a:latin typeface="Arial" panose="020B0604020202020204" pitchFamily="34" charset="0"/>
              </a:defRPr>
            </a:lvl8pPr>
            <a:lvl9pPr marL="3797300" indent="-217488" eaLnBrk="0" fontAlgn="base" hangingPunct="0">
              <a:spcBef>
                <a:spcPct val="0"/>
              </a:spcBef>
              <a:spcAft>
                <a:spcPct val="0"/>
              </a:spcAft>
              <a:defRPr>
                <a:solidFill>
                  <a:schemeClr val="tx1"/>
                </a:solidFill>
                <a:latin typeface="Arial" panose="020B0604020202020204" pitchFamily="34" charset="0"/>
              </a:defRPr>
            </a:lvl9pPr>
          </a:lstStyle>
          <a:p>
            <a:r>
              <a:rPr lang="en-US" altLang="en-US"/>
              <a:t>Trees and Wildfire, June 5, 2019 presentation draft</a:t>
            </a:r>
          </a:p>
        </p:txBody>
      </p:sp>
      <p:sp>
        <p:nvSpPr>
          <p:cNvPr id="7175" name="Date Placeholder 1">
            <a:extLst>
              <a:ext uri="{FF2B5EF4-FFF2-40B4-BE49-F238E27FC236}">
                <a16:creationId xmlns:a16="http://schemas.microsoft.com/office/drawing/2014/main" id="{8D3D9DB4-EA29-4F1D-AE1F-8593562AA15A}"/>
              </a:ext>
            </a:extLst>
          </p:cNvPr>
          <p:cNvSpPr>
            <a:spLocks noGrp="1"/>
          </p:cNvSpPr>
          <p:nvPr>
            <p:ph type="dt" sz="quarter" idx="1"/>
          </p:nvPr>
        </p:nvSpPr>
        <p:spPr>
          <a:noFill/>
        </p:spPr>
        <p:txBody>
          <a:bodyPr/>
          <a:lstStyle>
            <a:lvl1pPr>
              <a:defRPr>
                <a:solidFill>
                  <a:schemeClr val="tx1"/>
                </a:solidFill>
                <a:latin typeface="Arial" panose="020B0604020202020204" pitchFamily="34" charset="0"/>
              </a:defRPr>
            </a:lvl1pPr>
            <a:lvl2pPr marL="709613" indent="-273050">
              <a:defRPr>
                <a:solidFill>
                  <a:schemeClr val="tx1"/>
                </a:solidFill>
                <a:latin typeface="Arial" panose="020B0604020202020204" pitchFamily="34" charset="0"/>
              </a:defRPr>
            </a:lvl2pPr>
            <a:lvl3pPr marL="1092200" indent="-217488">
              <a:defRPr>
                <a:solidFill>
                  <a:schemeClr val="tx1"/>
                </a:solidFill>
                <a:latin typeface="Arial" panose="020B0604020202020204" pitchFamily="34" charset="0"/>
              </a:defRPr>
            </a:lvl3pPr>
            <a:lvl4pPr marL="1530350" indent="-217488">
              <a:defRPr>
                <a:solidFill>
                  <a:schemeClr val="tx1"/>
                </a:solidFill>
                <a:latin typeface="Arial" panose="020B0604020202020204" pitchFamily="34" charset="0"/>
              </a:defRPr>
            </a:lvl4pPr>
            <a:lvl5pPr marL="1968500" indent="-217488">
              <a:defRPr>
                <a:solidFill>
                  <a:schemeClr val="tx1"/>
                </a:solidFill>
                <a:latin typeface="Arial" panose="020B0604020202020204" pitchFamily="34" charset="0"/>
              </a:defRPr>
            </a:lvl5pPr>
            <a:lvl6pPr marL="2425700" indent="-217488" eaLnBrk="0" fontAlgn="base" hangingPunct="0">
              <a:spcBef>
                <a:spcPct val="0"/>
              </a:spcBef>
              <a:spcAft>
                <a:spcPct val="0"/>
              </a:spcAft>
              <a:defRPr>
                <a:solidFill>
                  <a:schemeClr val="tx1"/>
                </a:solidFill>
                <a:latin typeface="Arial" panose="020B0604020202020204" pitchFamily="34" charset="0"/>
              </a:defRPr>
            </a:lvl6pPr>
            <a:lvl7pPr marL="2882900" indent="-217488" eaLnBrk="0" fontAlgn="base" hangingPunct="0">
              <a:spcBef>
                <a:spcPct val="0"/>
              </a:spcBef>
              <a:spcAft>
                <a:spcPct val="0"/>
              </a:spcAft>
              <a:defRPr>
                <a:solidFill>
                  <a:schemeClr val="tx1"/>
                </a:solidFill>
                <a:latin typeface="Arial" panose="020B0604020202020204" pitchFamily="34" charset="0"/>
              </a:defRPr>
            </a:lvl7pPr>
            <a:lvl8pPr marL="3340100" indent="-217488" eaLnBrk="0" fontAlgn="base" hangingPunct="0">
              <a:spcBef>
                <a:spcPct val="0"/>
              </a:spcBef>
              <a:spcAft>
                <a:spcPct val="0"/>
              </a:spcAft>
              <a:defRPr>
                <a:solidFill>
                  <a:schemeClr val="tx1"/>
                </a:solidFill>
                <a:latin typeface="Arial" panose="020B0604020202020204" pitchFamily="34" charset="0"/>
              </a:defRPr>
            </a:lvl8pPr>
            <a:lvl9pPr marL="3797300" indent="-217488" eaLnBrk="0" fontAlgn="base" hangingPunct="0">
              <a:spcBef>
                <a:spcPct val="0"/>
              </a:spcBef>
              <a:spcAft>
                <a:spcPct val="0"/>
              </a:spcAft>
              <a:defRPr>
                <a:solidFill>
                  <a:schemeClr val="tx1"/>
                </a:solidFill>
                <a:latin typeface="Arial" panose="020B0604020202020204" pitchFamily="34" charset="0"/>
              </a:defRPr>
            </a:lvl9pPr>
          </a:lstStyle>
          <a:p>
            <a:fld id="{588BE052-F378-4769-8E43-9590226F84FF}" type="datetime1">
              <a:rPr lang="en-US" altLang="en-US" smtClean="0"/>
              <a:pPr/>
              <a:t>5/4/2019</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806F4A4F-2ABD-43C4-B23F-11CAECB9E1E3}"/>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09613" indent="-273050">
              <a:defRPr>
                <a:solidFill>
                  <a:schemeClr val="tx1"/>
                </a:solidFill>
                <a:latin typeface="Arial" panose="020B0604020202020204" pitchFamily="34" charset="0"/>
              </a:defRPr>
            </a:lvl2pPr>
            <a:lvl3pPr marL="1092200" indent="-217488">
              <a:defRPr>
                <a:solidFill>
                  <a:schemeClr val="tx1"/>
                </a:solidFill>
                <a:latin typeface="Arial" panose="020B0604020202020204" pitchFamily="34" charset="0"/>
              </a:defRPr>
            </a:lvl3pPr>
            <a:lvl4pPr marL="1530350" indent="-217488">
              <a:defRPr>
                <a:solidFill>
                  <a:schemeClr val="tx1"/>
                </a:solidFill>
                <a:latin typeface="Arial" panose="020B0604020202020204" pitchFamily="34" charset="0"/>
              </a:defRPr>
            </a:lvl4pPr>
            <a:lvl5pPr marL="1968500" indent="-217488">
              <a:defRPr>
                <a:solidFill>
                  <a:schemeClr val="tx1"/>
                </a:solidFill>
                <a:latin typeface="Arial" panose="020B0604020202020204" pitchFamily="34" charset="0"/>
              </a:defRPr>
            </a:lvl5pPr>
            <a:lvl6pPr marL="2425700" indent="-217488" eaLnBrk="0" fontAlgn="base" hangingPunct="0">
              <a:spcBef>
                <a:spcPct val="0"/>
              </a:spcBef>
              <a:spcAft>
                <a:spcPct val="0"/>
              </a:spcAft>
              <a:defRPr>
                <a:solidFill>
                  <a:schemeClr val="tx1"/>
                </a:solidFill>
                <a:latin typeface="Arial" panose="020B0604020202020204" pitchFamily="34" charset="0"/>
              </a:defRPr>
            </a:lvl6pPr>
            <a:lvl7pPr marL="2882900" indent="-217488" eaLnBrk="0" fontAlgn="base" hangingPunct="0">
              <a:spcBef>
                <a:spcPct val="0"/>
              </a:spcBef>
              <a:spcAft>
                <a:spcPct val="0"/>
              </a:spcAft>
              <a:defRPr>
                <a:solidFill>
                  <a:schemeClr val="tx1"/>
                </a:solidFill>
                <a:latin typeface="Arial" panose="020B0604020202020204" pitchFamily="34" charset="0"/>
              </a:defRPr>
            </a:lvl7pPr>
            <a:lvl8pPr marL="3340100" indent="-217488" eaLnBrk="0" fontAlgn="base" hangingPunct="0">
              <a:spcBef>
                <a:spcPct val="0"/>
              </a:spcBef>
              <a:spcAft>
                <a:spcPct val="0"/>
              </a:spcAft>
              <a:defRPr>
                <a:solidFill>
                  <a:schemeClr val="tx1"/>
                </a:solidFill>
                <a:latin typeface="Arial" panose="020B0604020202020204" pitchFamily="34" charset="0"/>
              </a:defRPr>
            </a:lvl8pPr>
            <a:lvl9pPr marL="3797300" indent="-217488" eaLnBrk="0" fontAlgn="base" hangingPunct="0">
              <a:spcBef>
                <a:spcPct val="0"/>
              </a:spcBef>
              <a:spcAft>
                <a:spcPct val="0"/>
              </a:spcAft>
              <a:defRPr>
                <a:solidFill>
                  <a:schemeClr val="tx1"/>
                </a:solidFill>
                <a:latin typeface="Arial" panose="020B0604020202020204" pitchFamily="34" charset="0"/>
              </a:defRPr>
            </a:lvl9pPr>
          </a:lstStyle>
          <a:p>
            <a:fld id="{DE7CD510-D623-4D91-80C9-FD3058DAAD62}" type="slidenum">
              <a:rPr lang="en-US" altLang="en-US" smtClean="0"/>
              <a:pPr/>
              <a:t>19</a:t>
            </a:fld>
            <a:endParaRPr lang="en-US" altLang="en-US"/>
          </a:p>
        </p:txBody>
      </p:sp>
      <p:sp>
        <p:nvSpPr>
          <p:cNvPr id="45059" name="Rectangle 2">
            <a:extLst>
              <a:ext uri="{FF2B5EF4-FFF2-40B4-BE49-F238E27FC236}">
                <a16:creationId xmlns:a16="http://schemas.microsoft.com/office/drawing/2014/main" id="{FBF66178-1AA0-4A93-81B4-141B83BA2978}"/>
              </a:ext>
            </a:extLst>
          </p:cNvPr>
          <p:cNvSpPr>
            <a:spLocks noGrp="1" noRot="1" noChangeAspect="1" noChangeArrowheads="1" noTextEdit="1"/>
          </p:cNvSpPr>
          <p:nvPr>
            <p:ph type="sldImg"/>
          </p:nvPr>
        </p:nvSpPr>
        <p:spPr>
          <a:ln/>
        </p:spPr>
      </p:sp>
      <p:sp>
        <p:nvSpPr>
          <p:cNvPr id="45060" name="Rectangle 3">
            <a:extLst>
              <a:ext uri="{FF2B5EF4-FFF2-40B4-BE49-F238E27FC236}">
                <a16:creationId xmlns:a16="http://schemas.microsoft.com/office/drawing/2014/main" id="{B0175683-21C1-42E5-B80B-BC29E820C71A}"/>
              </a:ext>
            </a:extLst>
          </p:cNvPr>
          <p:cNvSpPr>
            <a:spLocks noGrp="1" noChangeArrowheads="1"/>
          </p:cNvSpPr>
          <p:nvPr>
            <p:ph type="body" idx="1"/>
          </p:nvPr>
        </p:nvSpPr>
        <p:spPr>
          <a:noFill/>
        </p:spPr>
        <p:txBody>
          <a:bodyPr lIns="89701" tIns="44851" rIns="89701" bIns="44851"/>
          <a:lstStyle/>
          <a:p>
            <a:pPr eaLnBrk="1" hangingPunct="1"/>
            <a:endParaRPr lang="en-US" altLang="en-US"/>
          </a:p>
        </p:txBody>
      </p:sp>
      <p:sp>
        <p:nvSpPr>
          <p:cNvPr id="45061" name="Footer Placeholder 1">
            <a:extLst>
              <a:ext uri="{FF2B5EF4-FFF2-40B4-BE49-F238E27FC236}">
                <a16:creationId xmlns:a16="http://schemas.microsoft.com/office/drawing/2014/main" id="{0E5A605A-E7DC-4632-B146-6DD6CC7179A1}"/>
              </a:ext>
            </a:extLst>
          </p:cNvPr>
          <p:cNvSpPr>
            <a:spLocks noGrp="1"/>
          </p:cNvSpPr>
          <p:nvPr>
            <p:ph type="ftr" sz="quarter" idx="4"/>
          </p:nvPr>
        </p:nvSpPr>
        <p:spPr>
          <a:noFill/>
        </p:spPr>
        <p:txBody>
          <a:bodyPr/>
          <a:lstStyle>
            <a:lvl1pPr>
              <a:defRPr>
                <a:solidFill>
                  <a:schemeClr val="tx1"/>
                </a:solidFill>
                <a:latin typeface="Arial" panose="020B0604020202020204" pitchFamily="34" charset="0"/>
              </a:defRPr>
            </a:lvl1pPr>
            <a:lvl2pPr marL="709613" indent="-273050">
              <a:defRPr>
                <a:solidFill>
                  <a:schemeClr val="tx1"/>
                </a:solidFill>
                <a:latin typeface="Arial" panose="020B0604020202020204" pitchFamily="34" charset="0"/>
              </a:defRPr>
            </a:lvl2pPr>
            <a:lvl3pPr marL="1092200" indent="-217488">
              <a:defRPr>
                <a:solidFill>
                  <a:schemeClr val="tx1"/>
                </a:solidFill>
                <a:latin typeface="Arial" panose="020B0604020202020204" pitchFamily="34" charset="0"/>
              </a:defRPr>
            </a:lvl3pPr>
            <a:lvl4pPr marL="1530350" indent="-217488">
              <a:defRPr>
                <a:solidFill>
                  <a:schemeClr val="tx1"/>
                </a:solidFill>
                <a:latin typeface="Arial" panose="020B0604020202020204" pitchFamily="34" charset="0"/>
              </a:defRPr>
            </a:lvl4pPr>
            <a:lvl5pPr marL="1968500" indent="-217488">
              <a:defRPr>
                <a:solidFill>
                  <a:schemeClr val="tx1"/>
                </a:solidFill>
                <a:latin typeface="Arial" panose="020B0604020202020204" pitchFamily="34" charset="0"/>
              </a:defRPr>
            </a:lvl5pPr>
            <a:lvl6pPr marL="2425700" indent="-217488" eaLnBrk="0" fontAlgn="base" hangingPunct="0">
              <a:spcBef>
                <a:spcPct val="0"/>
              </a:spcBef>
              <a:spcAft>
                <a:spcPct val="0"/>
              </a:spcAft>
              <a:defRPr>
                <a:solidFill>
                  <a:schemeClr val="tx1"/>
                </a:solidFill>
                <a:latin typeface="Arial" panose="020B0604020202020204" pitchFamily="34" charset="0"/>
              </a:defRPr>
            </a:lvl6pPr>
            <a:lvl7pPr marL="2882900" indent="-217488" eaLnBrk="0" fontAlgn="base" hangingPunct="0">
              <a:spcBef>
                <a:spcPct val="0"/>
              </a:spcBef>
              <a:spcAft>
                <a:spcPct val="0"/>
              </a:spcAft>
              <a:defRPr>
                <a:solidFill>
                  <a:schemeClr val="tx1"/>
                </a:solidFill>
                <a:latin typeface="Arial" panose="020B0604020202020204" pitchFamily="34" charset="0"/>
              </a:defRPr>
            </a:lvl7pPr>
            <a:lvl8pPr marL="3340100" indent="-217488" eaLnBrk="0" fontAlgn="base" hangingPunct="0">
              <a:spcBef>
                <a:spcPct val="0"/>
              </a:spcBef>
              <a:spcAft>
                <a:spcPct val="0"/>
              </a:spcAft>
              <a:defRPr>
                <a:solidFill>
                  <a:schemeClr val="tx1"/>
                </a:solidFill>
                <a:latin typeface="Arial" panose="020B0604020202020204" pitchFamily="34" charset="0"/>
              </a:defRPr>
            </a:lvl8pPr>
            <a:lvl9pPr marL="3797300" indent="-217488" eaLnBrk="0" fontAlgn="base" hangingPunct="0">
              <a:spcBef>
                <a:spcPct val="0"/>
              </a:spcBef>
              <a:spcAft>
                <a:spcPct val="0"/>
              </a:spcAft>
              <a:defRPr>
                <a:solidFill>
                  <a:schemeClr val="tx1"/>
                </a:solidFill>
                <a:latin typeface="Arial" panose="020B0604020202020204" pitchFamily="34" charset="0"/>
              </a:defRPr>
            </a:lvl9pPr>
          </a:lstStyle>
          <a:p>
            <a:r>
              <a:rPr lang="en-US" altLang="en-US"/>
              <a:t>By Anne Fege, David Bacon, and Kay Stewart                                                  For RB United (Rancho Bernardo)                                              Contact Anne Fege  afege@aol.com</a:t>
            </a:r>
          </a:p>
        </p:txBody>
      </p:sp>
      <p:sp>
        <p:nvSpPr>
          <p:cNvPr id="45062" name="Header Placeholder 2">
            <a:extLst>
              <a:ext uri="{FF2B5EF4-FFF2-40B4-BE49-F238E27FC236}">
                <a16:creationId xmlns:a16="http://schemas.microsoft.com/office/drawing/2014/main" id="{679C1F94-A302-4690-B15E-E4F775DCFC05}"/>
              </a:ext>
            </a:extLst>
          </p:cNvPr>
          <p:cNvSpPr>
            <a:spLocks noGrp="1"/>
          </p:cNvSpPr>
          <p:nvPr>
            <p:ph type="hdr" sz="quarter"/>
          </p:nvPr>
        </p:nvSpPr>
        <p:spPr>
          <a:noFill/>
        </p:spPr>
        <p:txBody>
          <a:bodyPr/>
          <a:lstStyle>
            <a:lvl1pPr>
              <a:defRPr>
                <a:solidFill>
                  <a:schemeClr val="tx1"/>
                </a:solidFill>
                <a:latin typeface="Arial" panose="020B0604020202020204" pitchFamily="34" charset="0"/>
              </a:defRPr>
            </a:lvl1pPr>
            <a:lvl2pPr marL="709613" indent="-273050">
              <a:defRPr>
                <a:solidFill>
                  <a:schemeClr val="tx1"/>
                </a:solidFill>
                <a:latin typeface="Arial" panose="020B0604020202020204" pitchFamily="34" charset="0"/>
              </a:defRPr>
            </a:lvl2pPr>
            <a:lvl3pPr marL="1092200" indent="-217488">
              <a:defRPr>
                <a:solidFill>
                  <a:schemeClr val="tx1"/>
                </a:solidFill>
                <a:latin typeface="Arial" panose="020B0604020202020204" pitchFamily="34" charset="0"/>
              </a:defRPr>
            </a:lvl3pPr>
            <a:lvl4pPr marL="1530350" indent="-217488">
              <a:defRPr>
                <a:solidFill>
                  <a:schemeClr val="tx1"/>
                </a:solidFill>
                <a:latin typeface="Arial" panose="020B0604020202020204" pitchFamily="34" charset="0"/>
              </a:defRPr>
            </a:lvl4pPr>
            <a:lvl5pPr marL="1968500" indent="-217488">
              <a:defRPr>
                <a:solidFill>
                  <a:schemeClr val="tx1"/>
                </a:solidFill>
                <a:latin typeface="Arial" panose="020B0604020202020204" pitchFamily="34" charset="0"/>
              </a:defRPr>
            </a:lvl5pPr>
            <a:lvl6pPr marL="2425700" indent="-217488" eaLnBrk="0" fontAlgn="base" hangingPunct="0">
              <a:spcBef>
                <a:spcPct val="0"/>
              </a:spcBef>
              <a:spcAft>
                <a:spcPct val="0"/>
              </a:spcAft>
              <a:defRPr>
                <a:solidFill>
                  <a:schemeClr val="tx1"/>
                </a:solidFill>
                <a:latin typeface="Arial" panose="020B0604020202020204" pitchFamily="34" charset="0"/>
              </a:defRPr>
            </a:lvl6pPr>
            <a:lvl7pPr marL="2882900" indent="-217488" eaLnBrk="0" fontAlgn="base" hangingPunct="0">
              <a:spcBef>
                <a:spcPct val="0"/>
              </a:spcBef>
              <a:spcAft>
                <a:spcPct val="0"/>
              </a:spcAft>
              <a:defRPr>
                <a:solidFill>
                  <a:schemeClr val="tx1"/>
                </a:solidFill>
                <a:latin typeface="Arial" panose="020B0604020202020204" pitchFamily="34" charset="0"/>
              </a:defRPr>
            </a:lvl7pPr>
            <a:lvl8pPr marL="3340100" indent="-217488" eaLnBrk="0" fontAlgn="base" hangingPunct="0">
              <a:spcBef>
                <a:spcPct val="0"/>
              </a:spcBef>
              <a:spcAft>
                <a:spcPct val="0"/>
              </a:spcAft>
              <a:defRPr>
                <a:solidFill>
                  <a:schemeClr val="tx1"/>
                </a:solidFill>
                <a:latin typeface="Arial" panose="020B0604020202020204" pitchFamily="34" charset="0"/>
              </a:defRPr>
            </a:lvl8pPr>
            <a:lvl9pPr marL="3797300" indent="-217488" eaLnBrk="0" fontAlgn="base" hangingPunct="0">
              <a:spcBef>
                <a:spcPct val="0"/>
              </a:spcBef>
              <a:spcAft>
                <a:spcPct val="0"/>
              </a:spcAft>
              <a:defRPr>
                <a:solidFill>
                  <a:schemeClr val="tx1"/>
                </a:solidFill>
                <a:latin typeface="Arial" panose="020B0604020202020204" pitchFamily="34" charset="0"/>
              </a:defRPr>
            </a:lvl9pPr>
          </a:lstStyle>
          <a:p>
            <a:r>
              <a:rPr lang="en-US" altLang="en-US"/>
              <a:t>Trees and Wildfire, June 5, 2019 presentation draft</a:t>
            </a:r>
          </a:p>
        </p:txBody>
      </p:sp>
      <p:sp>
        <p:nvSpPr>
          <p:cNvPr id="45063" name="Date Placeholder 8">
            <a:extLst>
              <a:ext uri="{FF2B5EF4-FFF2-40B4-BE49-F238E27FC236}">
                <a16:creationId xmlns:a16="http://schemas.microsoft.com/office/drawing/2014/main" id="{5A17FBC8-A29E-4573-B858-876963EA8643}"/>
              </a:ext>
            </a:extLst>
          </p:cNvPr>
          <p:cNvSpPr>
            <a:spLocks noGrp="1"/>
          </p:cNvSpPr>
          <p:nvPr>
            <p:ph type="dt" sz="quarter" idx="1"/>
          </p:nvPr>
        </p:nvSpPr>
        <p:spPr>
          <a:noFill/>
        </p:spPr>
        <p:txBody>
          <a:bodyPr/>
          <a:lstStyle>
            <a:lvl1pPr>
              <a:defRPr>
                <a:solidFill>
                  <a:schemeClr val="tx1"/>
                </a:solidFill>
                <a:latin typeface="Arial" panose="020B0604020202020204" pitchFamily="34" charset="0"/>
              </a:defRPr>
            </a:lvl1pPr>
            <a:lvl2pPr marL="709613" indent="-273050">
              <a:defRPr>
                <a:solidFill>
                  <a:schemeClr val="tx1"/>
                </a:solidFill>
                <a:latin typeface="Arial" panose="020B0604020202020204" pitchFamily="34" charset="0"/>
              </a:defRPr>
            </a:lvl2pPr>
            <a:lvl3pPr marL="1092200" indent="-217488">
              <a:defRPr>
                <a:solidFill>
                  <a:schemeClr val="tx1"/>
                </a:solidFill>
                <a:latin typeface="Arial" panose="020B0604020202020204" pitchFamily="34" charset="0"/>
              </a:defRPr>
            </a:lvl3pPr>
            <a:lvl4pPr marL="1530350" indent="-217488">
              <a:defRPr>
                <a:solidFill>
                  <a:schemeClr val="tx1"/>
                </a:solidFill>
                <a:latin typeface="Arial" panose="020B0604020202020204" pitchFamily="34" charset="0"/>
              </a:defRPr>
            </a:lvl4pPr>
            <a:lvl5pPr marL="1968500" indent="-217488">
              <a:defRPr>
                <a:solidFill>
                  <a:schemeClr val="tx1"/>
                </a:solidFill>
                <a:latin typeface="Arial" panose="020B0604020202020204" pitchFamily="34" charset="0"/>
              </a:defRPr>
            </a:lvl5pPr>
            <a:lvl6pPr marL="2425700" indent="-217488" eaLnBrk="0" fontAlgn="base" hangingPunct="0">
              <a:spcBef>
                <a:spcPct val="0"/>
              </a:spcBef>
              <a:spcAft>
                <a:spcPct val="0"/>
              </a:spcAft>
              <a:defRPr>
                <a:solidFill>
                  <a:schemeClr val="tx1"/>
                </a:solidFill>
                <a:latin typeface="Arial" panose="020B0604020202020204" pitchFamily="34" charset="0"/>
              </a:defRPr>
            </a:lvl6pPr>
            <a:lvl7pPr marL="2882900" indent="-217488" eaLnBrk="0" fontAlgn="base" hangingPunct="0">
              <a:spcBef>
                <a:spcPct val="0"/>
              </a:spcBef>
              <a:spcAft>
                <a:spcPct val="0"/>
              </a:spcAft>
              <a:defRPr>
                <a:solidFill>
                  <a:schemeClr val="tx1"/>
                </a:solidFill>
                <a:latin typeface="Arial" panose="020B0604020202020204" pitchFamily="34" charset="0"/>
              </a:defRPr>
            </a:lvl7pPr>
            <a:lvl8pPr marL="3340100" indent="-217488" eaLnBrk="0" fontAlgn="base" hangingPunct="0">
              <a:spcBef>
                <a:spcPct val="0"/>
              </a:spcBef>
              <a:spcAft>
                <a:spcPct val="0"/>
              </a:spcAft>
              <a:defRPr>
                <a:solidFill>
                  <a:schemeClr val="tx1"/>
                </a:solidFill>
                <a:latin typeface="Arial" panose="020B0604020202020204" pitchFamily="34" charset="0"/>
              </a:defRPr>
            </a:lvl8pPr>
            <a:lvl9pPr marL="3797300" indent="-217488"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30172AEF-D00D-4C44-BACD-28C836039B97}"/>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09613" indent="-273050">
              <a:defRPr>
                <a:solidFill>
                  <a:schemeClr val="tx1"/>
                </a:solidFill>
                <a:latin typeface="Arial" panose="020B0604020202020204" pitchFamily="34" charset="0"/>
              </a:defRPr>
            </a:lvl2pPr>
            <a:lvl3pPr marL="1092200" indent="-217488">
              <a:defRPr>
                <a:solidFill>
                  <a:schemeClr val="tx1"/>
                </a:solidFill>
                <a:latin typeface="Arial" panose="020B0604020202020204" pitchFamily="34" charset="0"/>
              </a:defRPr>
            </a:lvl3pPr>
            <a:lvl4pPr marL="1530350" indent="-217488">
              <a:defRPr>
                <a:solidFill>
                  <a:schemeClr val="tx1"/>
                </a:solidFill>
                <a:latin typeface="Arial" panose="020B0604020202020204" pitchFamily="34" charset="0"/>
              </a:defRPr>
            </a:lvl4pPr>
            <a:lvl5pPr marL="1968500" indent="-217488">
              <a:defRPr>
                <a:solidFill>
                  <a:schemeClr val="tx1"/>
                </a:solidFill>
                <a:latin typeface="Arial" panose="020B0604020202020204" pitchFamily="34" charset="0"/>
              </a:defRPr>
            </a:lvl5pPr>
            <a:lvl6pPr marL="2425700" indent="-217488" eaLnBrk="0" fontAlgn="base" hangingPunct="0">
              <a:spcBef>
                <a:spcPct val="0"/>
              </a:spcBef>
              <a:spcAft>
                <a:spcPct val="0"/>
              </a:spcAft>
              <a:defRPr>
                <a:solidFill>
                  <a:schemeClr val="tx1"/>
                </a:solidFill>
                <a:latin typeface="Arial" panose="020B0604020202020204" pitchFamily="34" charset="0"/>
              </a:defRPr>
            </a:lvl6pPr>
            <a:lvl7pPr marL="2882900" indent="-217488" eaLnBrk="0" fontAlgn="base" hangingPunct="0">
              <a:spcBef>
                <a:spcPct val="0"/>
              </a:spcBef>
              <a:spcAft>
                <a:spcPct val="0"/>
              </a:spcAft>
              <a:defRPr>
                <a:solidFill>
                  <a:schemeClr val="tx1"/>
                </a:solidFill>
                <a:latin typeface="Arial" panose="020B0604020202020204" pitchFamily="34" charset="0"/>
              </a:defRPr>
            </a:lvl7pPr>
            <a:lvl8pPr marL="3340100" indent="-217488" eaLnBrk="0" fontAlgn="base" hangingPunct="0">
              <a:spcBef>
                <a:spcPct val="0"/>
              </a:spcBef>
              <a:spcAft>
                <a:spcPct val="0"/>
              </a:spcAft>
              <a:defRPr>
                <a:solidFill>
                  <a:schemeClr val="tx1"/>
                </a:solidFill>
                <a:latin typeface="Arial" panose="020B0604020202020204" pitchFamily="34" charset="0"/>
              </a:defRPr>
            </a:lvl8pPr>
            <a:lvl9pPr marL="3797300" indent="-217488" eaLnBrk="0" fontAlgn="base" hangingPunct="0">
              <a:spcBef>
                <a:spcPct val="0"/>
              </a:spcBef>
              <a:spcAft>
                <a:spcPct val="0"/>
              </a:spcAft>
              <a:defRPr>
                <a:solidFill>
                  <a:schemeClr val="tx1"/>
                </a:solidFill>
                <a:latin typeface="Arial" panose="020B0604020202020204" pitchFamily="34" charset="0"/>
              </a:defRPr>
            </a:lvl9pPr>
          </a:lstStyle>
          <a:p>
            <a:fld id="{E5C69B9F-273D-4A21-B1FE-C0B4B62E0867}" type="slidenum">
              <a:rPr lang="en-US" altLang="en-US" smtClean="0"/>
              <a:pPr/>
              <a:t>22</a:t>
            </a:fld>
            <a:endParaRPr lang="en-US" altLang="en-US"/>
          </a:p>
        </p:txBody>
      </p:sp>
      <p:sp>
        <p:nvSpPr>
          <p:cNvPr id="60419" name="Rectangle 2">
            <a:extLst>
              <a:ext uri="{FF2B5EF4-FFF2-40B4-BE49-F238E27FC236}">
                <a16:creationId xmlns:a16="http://schemas.microsoft.com/office/drawing/2014/main" id="{712216ED-DF9C-42B2-A508-EDD7B5A4A402}"/>
              </a:ext>
            </a:extLst>
          </p:cNvPr>
          <p:cNvSpPr>
            <a:spLocks noGrp="1" noRot="1" noChangeAspect="1" noChangeArrowheads="1" noTextEdit="1"/>
          </p:cNvSpPr>
          <p:nvPr>
            <p:ph type="sldImg"/>
          </p:nvPr>
        </p:nvSpPr>
        <p:spPr>
          <a:xfrm>
            <a:off x="2882900" y="523875"/>
            <a:ext cx="3471863" cy="2603500"/>
          </a:xfrm>
          <a:ln/>
        </p:spPr>
      </p:sp>
      <p:sp>
        <p:nvSpPr>
          <p:cNvPr id="60420" name="Rectangle 3">
            <a:extLst>
              <a:ext uri="{FF2B5EF4-FFF2-40B4-BE49-F238E27FC236}">
                <a16:creationId xmlns:a16="http://schemas.microsoft.com/office/drawing/2014/main" id="{F1FB3260-826E-48C2-96B8-2883003DFF8A}"/>
              </a:ext>
            </a:extLst>
          </p:cNvPr>
          <p:cNvSpPr>
            <a:spLocks noGrp="1" noChangeArrowheads="1"/>
          </p:cNvSpPr>
          <p:nvPr>
            <p:ph type="body" idx="1"/>
          </p:nvPr>
        </p:nvSpPr>
        <p:spPr>
          <a:xfrm>
            <a:off x="923925" y="3302000"/>
            <a:ext cx="7388225" cy="3124200"/>
          </a:xfrm>
          <a:noFill/>
        </p:spPr>
        <p:txBody>
          <a:bodyPr lIns="92654" tIns="46326" rIns="92654" bIns="46326"/>
          <a:lstStyle/>
          <a:p>
            <a:pPr eaLnBrk="1" hangingPunct="1"/>
            <a:endParaRPr lang="en-US" altLang="en-US"/>
          </a:p>
        </p:txBody>
      </p:sp>
      <p:sp>
        <p:nvSpPr>
          <p:cNvPr id="60421" name="Footer Placeholder 1">
            <a:extLst>
              <a:ext uri="{FF2B5EF4-FFF2-40B4-BE49-F238E27FC236}">
                <a16:creationId xmlns:a16="http://schemas.microsoft.com/office/drawing/2014/main" id="{4D42BCA2-F8BB-44AA-8836-F2B38F2127C8}"/>
              </a:ext>
            </a:extLst>
          </p:cNvPr>
          <p:cNvSpPr>
            <a:spLocks noGrp="1"/>
          </p:cNvSpPr>
          <p:nvPr>
            <p:ph type="ftr" sz="quarter" idx="4"/>
          </p:nvPr>
        </p:nvSpPr>
        <p:spPr>
          <a:noFill/>
        </p:spPr>
        <p:txBody>
          <a:bodyPr/>
          <a:lstStyle>
            <a:lvl1pPr>
              <a:defRPr>
                <a:solidFill>
                  <a:schemeClr val="tx1"/>
                </a:solidFill>
                <a:latin typeface="Arial" panose="020B0604020202020204" pitchFamily="34" charset="0"/>
              </a:defRPr>
            </a:lvl1pPr>
            <a:lvl2pPr marL="709613" indent="-273050">
              <a:defRPr>
                <a:solidFill>
                  <a:schemeClr val="tx1"/>
                </a:solidFill>
                <a:latin typeface="Arial" panose="020B0604020202020204" pitchFamily="34" charset="0"/>
              </a:defRPr>
            </a:lvl2pPr>
            <a:lvl3pPr marL="1092200" indent="-217488">
              <a:defRPr>
                <a:solidFill>
                  <a:schemeClr val="tx1"/>
                </a:solidFill>
                <a:latin typeface="Arial" panose="020B0604020202020204" pitchFamily="34" charset="0"/>
              </a:defRPr>
            </a:lvl3pPr>
            <a:lvl4pPr marL="1530350" indent="-217488">
              <a:defRPr>
                <a:solidFill>
                  <a:schemeClr val="tx1"/>
                </a:solidFill>
                <a:latin typeface="Arial" panose="020B0604020202020204" pitchFamily="34" charset="0"/>
              </a:defRPr>
            </a:lvl4pPr>
            <a:lvl5pPr marL="1968500" indent="-217488">
              <a:defRPr>
                <a:solidFill>
                  <a:schemeClr val="tx1"/>
                </a:solidFill>
                <a:latin typeface="Arial" panose="020B0604020202020204" pitchFamily="34" charset="0"/>
              </a:defRPr>
            </a:lvl5pPr>
            <a:lvl6pPr marL="2425700" indent="-217488" eaLnBrk="0" fontAlgn="base" hangingPunct="0">
              <a:spcBef>
                <a:spcPct val="0"/>
              </a:spcBef>
              <a:spcAft>
                <a:spcPct val="0"/>
              </a:spcAft>
              <a:defRPr>
                <a:solidFill>
                  <a:schemeClr val="tx1"/>
                </a:solidFill>
                <a:latin typeface="Arial" panose="020B0604020202020204" pitchFamily="34" charset="0"/>
              </a:defRPr>
            </a:lvl6pPr>
            <a:lvl7pPr marL="2882900" indent="-217488" eaLnBrk="0" fontAlgn="base" hangingPunct="0">
              <a:spcBef>
                <a:spcPct val="0"/>
              </a:spcBef>
              <a:spcAft>
                <a:spcPct val="0"/>
              </a:spcAft>
              <a:defRPr>
                <a:solidFill>
                  <a:schemeClr val="tx1"/>
                </a:solidFill>
                <a:latin typeface="Arial" panose="020B0604020202020204" pitchFamily="34" charset="0"/>
              </a:defRPr>
            </a:lvl7pPr>
            <a:lvl8pPr marL="3340100" indent="-217488" eaLnBrk="0" fontAlgn="base" hangingPunct="0">
              <a:spcBef>
                <a:spcPct val="0"/>
              </a:spcBef>
              <a:spcAft>
                <a:spcPct val="0"/>
              </a:spcAft>
              <a:defRPr>
                <a:solidFill>
                  <a:schemeClr val="tx1"/>
                </a:solidFill>
                <a:latin typeface="Arial" panose="020B0604020202020204" pitchFamily="34" charset="0"/>
              </a:defRPr>
            </a:lvl8pPr>
            <a:lvl9pPr marL="3797300" indent="-217488" eaLnBrk="0" fontAlgn="base" hangingPunct="0">
              <a:spcBef>
                <a:spcPct val="0"/>
              </a:spcBef>
              <a:spcAft>
                <a:spcPct val="0"/>
              </a:spcAft>
              <a:defRPr>
                <a:solidFill>
                  <a:schemeClr val="tx1"/>
                </a:solidFill>
                <a:latin typeface="Arial" panose="020B0604020202020204" pitchFamily="34" charset="0"/>
              </a:defRPr>
            </a:lvl9pPr>
          </a:lstStyle>
          <a:p>
            <a:r>
              <a:rPr lang="en-US" altLang="en-US"/>
              <a:t>By Anne Fege, David Bacon, and Kay Stewart                                                  For RB United (Rancho Bernardo)                                              Contact Anne Fege  afege@aol.com</a:t>
            </a:r>
          </a:p>
        </p:txBody>
      </p:sp>
      <p:sp>
        <p:nvSpPr>
          <p:cNvPr id="60422" name="Header Placeholder 2">
            <a:extLst>
              <a:ext uri="{FF2B5EF4-FFF2-40B4-BE49-F238E27FC236}">
                <a16:creationId xmlns:a16="http://schemas.microsoft.com/office/drawing/2014/main" id="{84830138-32E9-4536-A76E-52674C38724F}"/>
              </a:ext>
            </a:extLst>
          </p:cNvPr>
          <p:cNvSpPr>
            <a:spLocks noGrp="1"/>
          </p:cNvSpPr>
          <p:nvPr>
            <p:ph type="hdr" sz="quarter"/>
          </p:nvPr>
        </p:nvSpPr>
        <p:spPr>
          <a:noFill/>
        </p:spPr>
        <p:txBody>
          <a:bodyPr/>
          <a:lstStyle>
            <a:lvl1pPr>
              <a:defRPr>
                <a:solidFill>
                  <a:schemeClr val="tx1"/>
                </a:solidFill>
                <a:latin typeface="Arial" panose="020B0604020202020204" pitchFamily="34" charset="0"/>
              </a:defRPr>
            </a:lvl1pPr>
            <a:lvl2pPr marL="709613" indent="-273050">
              <a:defRPr>
                <a:solidFill>
                  <a:schemeClr val="tx1"/>
                </a:solidFill>
                <a:latin typeface="Arial" panose="020B0604020202020204" pitchFamily="34" charset="0"/>
              </a:defRPr>
            </a:lvl2pPr>
            <a:lvl3pPr marL="1092200" indent="-217488">
              <a:defRPr>
                <a:solidFill>
                  <a:schemeClr val="tx1"/>
                </a:solidFill>
                <a:latin typeface="Arial" panose="020B0604020202020204" pitchFamily="34" charset="0"/>
              </a:defRPr>
            </a:lvl3pPr>
            <a:lvl4pPr marL="1530350" indent="-217488">
              <a:defRPr>
                <a:solidFill>
                  <a:schemeClr val="tx1"/>
                </a:solidFill>
                <a:latin typeface="Arial" panose="020B0604020202020204" pitchFamily="34" charset="0"/>
              </a:defRPr>
            </a:lvl4pPr>
            <a:lvl5pPr marL="1968500" indent="-217488">
              <a:defRPr>
                <a:solidFill>
                  <a:schemeClr val="tx1"/>
                </a:solidFill>
                <a:latin typeface="Arial" panose="020B0604020202020204" pitchFamily="34" charset="0"/>
              </a:defRPr>
            </a:lvl5pPr>
            <a:lvl6pPr marL="2425700" indent="-217488" eaLnBrk="0" fontAlgn="base" hangingPunct="0">
              <a:spcBef>
                <a:spcPct val="0"/>
              </a:spcBef>
              <a:spcAft>
                <a:spcPct val="0"/>
              </a:spcAft>
              <a:defRPr>
                <a:solidFill>
                  <a:schemeClr val="tx1"/>
                </a:solidFill>
                <a:latin typeface="Arial" panose="020B0604020202020204" pitchFamily="34" charset="0"/>
              </a:defRPr>
            </a:lvl6pPr>
            <a:lvl7pPr marL="2882900" indent="-217488" eaLnBrk="0" fontAlgn="base" hangingPunct="0">
              <a:spcBef>
                <a:spcPct val="0"/>
              </a:spcBef>
              <a:spcAft>
                <a:spcPct val="0"/>
              </a:spcAft>
              <a:defRPr>
                <a:solidFill>
                  <a:schemeClr val="tx1"/>
                </a:solidFill>
                <a:latin typeface="Arial" panose="020B0604020202020204" pitchFamily="34" charset="0"/>
              </a:defRPr>
            </a:lvl7pPr>
            <a:lvl8pPr marL="3340100" indent="-217488" eaLnBrk="0" fontAlgn="base" hangingPunct="0">
              <a:spcBef>
                <a:spcPct val="0"/>
              </a:spcBef>
              <a:spcAft>
                <a:spcPct val="0"/>
              </a:spcAft>
              <a:defRPr>
                <a:solidFill>
                  <a:schemeClr val="tx1"/>
                </a:solidFill>
                <a:latin typeface="Arial" panose="020B0604020202020204" pitchFamily="34" charset="0"/>
              </a:defRPr>
            </a:lvl8pPr>
            <a:lvl9pPr marL="3797300" indent="-217488" eaLnBrk="0" fontAlgn="base" hangingPunct="0">
              <a:spcBef>
                <a:spcPct val="0"/>
              </a:spcBef>
              <a:spcAft>
                <a:spcPct val="0"/>
              </a:spcAft>
              <a:defRPr>
                <a:solidFill>
                  <a:schemeClr val="tx1"/>
                </a:solidFill>
                <a:latin typeface="Arial" panose="020B0604020202020204" pitchFamily="34" charset="0"/>
              </a:defRPr>
            </a:lvl9pPr>
          </a:lstStyle>
          <a:p>
            <a:r>
              <a:rPr lang="en-US" altLang="en-US"/>
              <a:t>Trees and Wildfire, June 5, 2019 presentation draft</a:t>
            </a:r>
          </a:p>
        </p:txBody>
      </p:sp>
      <p:sp>
        <p:nvSpPr>
          <p:cNvPr id="60423" name="Date Placeholder 8">
            <a:extLst>
              <a:ext uri="{FF2B5EF4-FFF2-40B4-BE49-F238E27FC236}">
                <a16:creationId xmlns:a16="http://schemas.microsoft.com/office/drawing/2014/main" id="{C66E0699-EE16-4F6E-A3B4-D96AE34C3B70}"/>
              </a:ext>
            </a:extLst>
          </p:cNvPr>
          <p:cNvSpPr>
            <a:spLocks noGrp="1"/>
          </p:cNvSpPr>
          <p:nvPr>
            <p:ph type="dt" sz="quarter" idx="1"/>
          </p:nvPr>
        </p:nvSpPr>
        <p:spPr>
          <a:noFill/>
        </p:spPr>
        <p:txBody>
          <a:bodyPr/>
          <a:lstStyle>
            <a:lvl1pPr>
              <a:defRPr>
                <a:solidFill>
                  <a:schemeClr val="tx1"/>
                </a:solidFill>
                <a:latin typeface="Arial" panose="020B0604020202020204" pitchFamily="34" charset="0"/>
              </a:defRPr>
            </a:lvl1pPr>
            <a:lvl2pPr marL="709613" indent="-273050">
              <a:defRPr>
                <a:solidFill>
                  <a:schemeClr val="tx1"/>
                </a:solidFill>
                <a:latin typeface="Arial" panose="020B0604020202020204" pitchFamily="34" charset="0"/>
              </a:defRPr>
            </a:lvl2pPr>
            <a:lvl3pPr marL="1092200" indent="-217488">
              <a:defRPr>
                <a:solidFill>
                  <a:schemeClr val="tx1"/>
                </a:solidFill>
                <a:latin typeface="Arial" panose="020B0604020202020204" pitchFamily="34" charset="0"/>
              </a:defRPr>
            </a:lvl3pPr>
            <a:lvl4pPr marL="1530350" indent="-217488">
              <a:defRPr>
                <a:solidFill>
                  <a:schemeClr val="tx1"/>
                </a:solidFill>
                <a:latin typeface="Arial" panose="020B0604020202020204" pitchFamily="34" charset="0"/>
              </a:defRPr>
            </a:lvl4pPr>
            <a:lvl5pPr marL="1968500" indent="-217488">
              <a:defRPr>
                <a:solidFill>
                  <a:schemeClr val="tx1"/>
                </a:solidFill>
                <a:latin typeface="Arial" panose="020B0604020202020204" pitchFamily="34" charset="0"/>
              </a:defRPr>
            </a:lvl5pPr>
            <a:lvl6pPr marL="2425700" indent="-217488" eaLnBrk="0" fontAlgn="base" hangingPunct="0">
              <a:spcBef>
                <a:spcPct val="0"/>
              </a:spcBef>
              <a:spcAft>
                <a:spcPct val="0"/>
              </a:spcAft>
              <a:defRPr>
                <a:solidFill>
                  <a:schemeClr val="tx1"/>
                </a:solidFill>
                <a:latin typeface="Arial" panose="020B0604020202020204" pitchFamily="34" charset="0"/>
              </a:defRPr>
            </a:lvl6pPr>
            <a:lvl7pPr marL="2882900" indent="-217488" eaLnBrk="0" fontAlgn="base" hangingPunct="0">
              <a:spcBef>
                <a:spcPct val="0"/>
              </a:spcBef>
              <a:spcAft>
                <a:spcPct val="0"/>
              </a:spcAft>
              <a:defRPr>
                <a:solidFill>
                  <a:schemeClr val="tx1"/>
                </a:solidFill>
                <a:latin typeface="Arial" panose="020B0604020202020204" pitchFamily="34" charset="0"/>
              </a:defRPr>
            </a:lvl7pPr>
            <a:lvl8pPr marL="3340100" indent="-217488" eaLnBrk="0" fontAlgn="base" hangingPunct="0">
              <a:spcBef>
                <a:spcPct val="0"/>
              </a:spcBef>
              <a:spcAft>
                <a:spcPct val="0"/>
              </a:spcAft>
              <a:defRPr>
                <a:solidFill>
                  <a:schemeClr val="tx1"/>
                </a:solidFill>
                <a:latin typeface="Arial" panose="020B0604020202020204" pitchFamily="34" charset="0"/>
              </a:defRPr>
            </a:lvl8pPr>
            <a:lvl9pPr marL="3797300" indent="-217488"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E79B4A40-F82B-4F59-9AED-91BFC5EEFB90}"/>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538" indent="-285750">
              <a:spcBef>
                <a:spcPct val="30000"/>
              </a:spcBef>
              <a:defRPr sz="1200">
                <a:solidFill>
                  <a:schemeClr val="tx1"/>
                </a:solidFill>
                <a:latin typeface="Arial" panose="020B0604020202020204" pitchFamily="34" charset="0"/>
              </a:defRPr>
            </a:lvl2pPr>
            <a:lvl3pPr marL="1146175" indent="-228600">
              <a:spcBef>
                <a:spcPct val="30000"/>
              </a:spcBef>
              <a:defRPr sz="1200">
                <a:solidFill>
                  <a:schemeClr val="tx1"/>
                </a:solidFill>
                <a:latin typeface="Arial" panose="020B0604020202020204" pitchFamily="34" charset="0"/>
              </a:defRPr>
            </a:lvl3pPr>
            <a:lvl4pPr marL="1604963" indent="-228600">
              <a:spcBef>
                <a:spcPct val="30000"/>
              </a:spcBef>
              <a:defRPr sz="1200">
                <a:solidFill>
                  <a:schemeClr val="tx1"/>
                </a:solidFill>
                <a:latin typeface="Arial" panose="020B0604020202020204" pitchFamily="34" charset="0"/>
              </a:defRPr>
            </a:lvl4pPr>
            <a:lvl5pPr marL="2063750" indent="-228600">
              <a:spcBef>
                <a:spcPct val="30000"/>
              </a:spcBef>
              <a:defRPr sz="1200">
                <a:solidFill>
                  <a:schemeClr val="tx1"/>
                </a:solidFill>
                <a:latin typeface="Arial" panose="020B0604020202020204" pitchFamily="34" charset="0"/>
              </a:defRPr>
            </a:lvl5pPr>
            <a:lvl6pPr marL="2520950" indent="-228600" eaLnBrk="0" fontAlgn="base" hangingPunct="0">
              <a:spcBef>
                <a:spcPct val="30000"/>
              </a:spcBef>
              <a:spcAft>
                <a:spcPct val="0"/>
              </a:spcAft>
              <a:defRPr sz="1200">
                <a:solidFill>
                  <a:schemeClr val="tx1"/>
                </a:solidFill>
                <a:latin typeface="Arial" panose="020B0604020202020204" pitchFamily="34" charset="0"/>
              </a:defRPr>
            </a:lvl6pPr>
            <a:lvl7pPr marL="2978150" indent="-228600" eaLnBrk="0" fontAlgn="base" hangingPunct="0">
              <a:spcBef>
                <a:spcPct val="30000"/>
              </a:spcBef>
              <a:spcAft>
                <a:spcPct val="0"/>
              </a:spcAft>
              <a:defRPr sz="1200">
                <a:solidFill>
                  <a:schemeClr val="tx1"/>
                </a:solidFill>
                <a:latin typeface="Arial" panose="020B0604020202020204" pitchFamily="34" charset="0"/>
              </a:defRPr>
            </a:lvl7pPr>
            <a:lvl8pPr marL="3435350" indent="-228600" eaLnBrk="0" fontAlgn="base" hangingPunct="0">
              <a:spcBef>
                <a:spcPct val="30000"/>
              </a:spcBef>
              <a:spcAft>
                <a:spcPct val="0"/>
              </a:spcAft>
              <a:defRPr sz="1200">
                <a:solidFill>
                  <a:schemeClr val="tx1"/>
                </a:solidFill>
                <a:latin typeface="Arial" panose="020B0604020202020204" pitchFamily="34" charset="0"/>
              </a:defRPr>
            </a:lvl8pPr>
            <a:lvl9pPr marL="389255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6AB94C7-3BE2-41AB-A3AA-4A090F9FEE03}" type="slidenum">
              <a:rPr lang="en-US" altLang="en-US" sz="1100" smtClean="0">
                <a:latin typeface="Times New Roman" panose="02020603050405020304" pitchFamily="18" charset="0"/>
              </a:rPr>
              <a:pPr>
                <a:spcBef>
                  <a:spcPct val="0"/>
                </a:spcBef>
              </a:pPr>
              <a:t>26</a:t>
            </a:fld>
            <a:endParaRPr lang="en-US" altLang="en-US" sz="1100">
              <a:latin typeface="Times New Roman" panose="02020603050405020304" pitchFamily="18" charset="0"/>
            </a:endParaRPr>
          </a:p>
        </p:txBody>
      </p:sp>
      <p:sp>
        <p:nvSpPr>
          <p:cNvPr id="62467" name="Rectangle 2">
            <a:extLst>
              <a:ext uri="{FF2B5EF4-FFF2-40B4-BE49-F238E27FC236}">
                <a16:creationId xmlns:a16="http://schemas.microsoft.com/office/drawing/2014/main" id="{4568F918-15F5-4D9E-B0C3-096CDF1E564B}"/>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7D3F1719-A8FC-48BB-881E-43250142B749}"/>
              </a:ext>
            </a:extLst>
          </p:cNvPr>
          <p:cNvSpPr>
            <a:spLocks noGrp="1" noChangeArrowheads="1"/>
          </p:cNvSpPr>
          <p:nvPr>
            <p:ph type="body" idx="1"/>
          </p:nvPr>
        </p:nvSpPr>
        <p:spPr>
          <a:noFill/>
        </p:spPr>
        <p:txBody>
          <a:bodyPr/>
          <a:lstStyle/>
          <a:p>
            <a:endParaRPr lang="en-US" altLang="en-US"/>
          </a:p>
        </p:txBody>
      </p:sp>
      <p:sp>
        <p:nvSpPr>
          <p:cNvPr id="62469" name="Date Placeholder 1">
            <a:extLst>
              <a:ext uri="{FF2B5EF4-FFF2-40B4-BE49-F238E27FC236}">
                <a16:creationId xmlns:a16="http://schemas.microsoft.com/office/drawing/2014/main" id="{E4EA57DD-980E-4660-9EF7-BC9C0CF55B31}"/>
              </a:ext>
            </a:extLst>
          </p:cNvPr>
          <p:cNvSpPr>
            <a:spLocks noGrp="1"/>
          </p:cNvSpPr>
          <p:nvPr>
            <p:ph type="dt" sz="quarter" idx="1"/>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October 3, 2018</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2EC0600B-F766-4B36-B5B2-D2A250252962}"/>
              </a:ext>
            </a:extLst>
          </p:cNvPr>
          <p:cNvSpPr>
            <a:spLocks noGrp="1" noRot="1" noChangeAspect="1" noChangeArrowheads="1" noTextEdit="1"/>
          </p:cNvSpPr>
          <p:nvPr>
            <p:ph type="sldImg"/>
          </p:nvPr>
        </p:nvSpPr>
        <p:spPr>
          <a:ln/>
        </p:spPr>
      </p:sp>
      <p:sp>
        <p:nvSpPr>
          <p:cNvPr id="64515" name="Notes Placeholder 2">
            <a:extLst>
              <a:ext uri="{FF2B5EF4-FFF2-40B4-BE49-F238E27FC236}">
                <a16:creationId xmlns:a16="http://schemas.microsoft.com/office/drawing/2014/main" id="{E72470E5-EB5E-498F-9345-4B08379D7FF8}"/>
              </a:ext>
            </a:extLst>
          </p:cNvPr>
          <p:cNvSpPr>
            <a:spLocks noGrp="1" noChangeArrowheads="1"/>
          </p:cNvSpPr>
          <p:nvPr>
            <p:ph type="body" idx="1"/>
          </p:nvPr>
        </p:nvSpPr>
        <p:spPr>
          <a:noFill/>
        </p:spPr>
        <p:txBody>
          <a:bodyPr/>
          <a:lstStyle/>
          <a:p>
            <a:endParaRPr lang="en-US" altLang="en-US"/>
          </a:p>
        </p:txBody>
      </p:sp>
      <p:sp>
        <p:nvSpPr>
          <p:cNvPr id="64516" name="Slide Number Placeholder 3">
            <a:extLst>
              <a:ext uri="{FF2B5EF4-FFF2-40B4-BE49-F238E27FC236}">
                <a16:creationId xmlns:a16="http://schemas.microsoft.com/office/drawing/2014/main" id="{9AF6138E-1350-43DE-AE1E-C95F6CF8FD4A}"/>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538" indent="-285750">
              <a:spcBef>
                <a:spcPct val="30000"/>
              </a:spcBef>
              <a:defRPr sz="1200">
                <a:solidFill>
                  <a:schemeClr val="tx1"/>
                </a:solidFill>
                <a:latin typeface="Arial" panose="020B0604020202020204" pitchFamily="34" charset="0"/>
              </a:defRPr>
            </a:lvl2pPr>
            <a:lvl3pPr marL="1146175" indent="-228600">
              <a:spcBef>
                <a:spcPct val="30000"/>
              </a:spcBef>
              <a:defRPr sz="1200">
                <a:solidFill>
                  <a:schemeClr val="tx1"/>
                </a:solidFill>
                <a:latin typeface="Arial" panose="020B0604020202020204" pitchFamily="34" charset="0"/>
              </a:defRPr>
            </a:lvl3pPr>
            <a:lvl4pPr marL="1604963" indent="-228600">
              <a:spcBef>
                <a:spcPct val="30000"/>
              </a:spcBef>
              <a:defRPr sz="1200">
                <a:solidFill>
                  <a:schemeClr val="tx1"/>
                </a:solidFill>
                <a:latin typeface="Arial" panose="020B0604020202020204" pitchFamily="34" charset="0"/>
              </a:defRPr>
            </a:lvl4pPr>
            <a:lvl5pPr marL="2063750" indent="-228600">
              <a:spcBef>
                <a:spcPct val="30000"/>
              </a:spcBef>
              <a:defRPr sz="1200">
                <a:solidFill>
                  <a:schemeClr val="tx1"/>
                </a:solidFill>
                <a:latin typeface="Arial" panose="020B0604020202020204" pitchFamily="34" charset="0"/>
              </a:defRPr>
            </a:lvl5pPr>
            <a:lvl6pPr marL="2520950" indent="-228600" eaLnBrk="0" fontAlgn="base" hangingPunct="0">
              <a:spcBef>
                <a:spcPct val="30000"/>
              </a:spcBef>
              <a:spcAft>
                <a:spcPct val="0"/>
              </a:spcAft>
              <a:defRPr sz="1200">
                <a:solidFill>
                  <a:schemeClr val="tx1"/>
                </a:solidFill>
                <a:latin typeface="Arial" panose="020B0604020202020204" pitchFamily="34" charset="0"/>
              </a:defRPr>
            </a:lvl6pPr>
            <a:lvl7pPr marL="2978150" indent="-228600" eaLnBrk="0" fontAlgn="base" hangingPunct="0">
              <a:spcBef>
                <a:spcPct val="30000"/>
              </a:spcBef>
              <a:spcAft>
                <a:spcPct val="0"/>
              </a:spcAft>
              <a:defRPr sz="1200">
                <a:solidFill>
                  <a:schemeClr val="tx1"/>
                </a:solidFill>
                <a:latin typeface="Arial" panose="020B0604020202020204" pitchFamily="34" charset="0"/>
              </a:defRPr>
            </a:lvl7pPr>
            <a:lvl8pPr marL="3435350" indent="-228600" eaLnBrk="0" fontAlgn="base" hangingPunct="0">
              <a:spcBef>
                <a:spcPct val="30000"/>
              </a:spcBef>
              <a:spcAft>
                <a:spcPct val="0"/>
              </a:spcAft>
              <a:defRPr sz="1200">
                <a:solidFill>
                  <a:schemeClr val="tx1"/>
                </a:solidFill>
                <a:latin typeface="Arial" panose="020B0604020202020204" pitchFamily="34" charset="0"/>
              </a:defRPr>
            </a:lvl8pPr>
            <a:lvl9pPr marL="389255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0303CBF-0164-4BD9-A42C-66EF2561C80A}" type="slidenum">
              <a:rPr lang="en-US" altLang="en-US" sz="1100" smtClean="0">
                <a:latin typeface="Times New Roman" panose="02020603050405020304" pitchFamily="18" charset="0"/>
              </a:rPr>
              <a:pPr>
                <a:spcBef>
                  <a:spcPct val="0"/>
                </a:spcBef>
              </a:pPr>
              <a:t>27</a:t>
            </a:fld>
            <a:endParaRPr lang="en-US" altLang="en-US" sz="1100">
              <a:latin typeface="Times New Roman" panose="02020603050405020304" pitchFamily="18" charset="0"/>
            </a:endParaRPr>
          </a:p>
        </p:txBody>
      </p:sp>
      <p:sp>
        <p:nvSpPr>
          <p:cNvPr id="64517" name="Date Placeholder 1">
            <a:extLst>
              <a:ext uri="{FF2B5EF4-FFF2-40B4-BE49-F238E27FC236}">
                <a16:creationId xmlns:a16="http://schemas.microsoft.com/office/drawing/2014/main" id="{34C93666-C7DA-4AC0-8D08-76528C868001}"/>
              </a:ext>
            </a:extLst>
          </p:cNvPr>
          <p:cNvSpPr>
            <a:spLocks noGrp="1"/>
          </p:cNvSpPr>
          <p:nvPr>
            <p:ph type="dt" sz="quarter" idx="1"/>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October 3, 2018</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99FB2342-F85A-490B-B3A0-7837F5D5B9A6}"/>
              </a:ext>
            </a:extLst>
          </p:cNvPr>
          <p:cNvSpPr>
            <a:spLocks noGrp="1" noRot="1" noChangeAspect="1" noChangeArrowheads="1" noTextEdit="1"/>
          </p:cNvSpPr>
          <p:nvPr>
            <p:ph type="sldImg"/>
          </p:nvPr>
        </p:nvSpPr>
        <p:spPr>
          <a:ln/>
        </p:spPr>
      </p:sp>
      <p:sp>
        <p:nvSpPr>
          <p:cNvPr id="66563" name="Notes Placeholder 2">
            <a:extLst>
              <a:ext uri="{FF2B5EF4-FFF2-40B4-BE49-F238E27FC236}">
                <a16:creationId xmlns:a16="http://schemas.microsoft.com/office/drawing/2014/main" id="{AB377416-E2CB-4C26-80A0-072EFDDF1694}"/>
              </a:ext>
            </a:extLst>
          </p:cNvPr>
          <p:cNvSpPr>
            <a:spLocks noGrp="1" noChangeArrowheads="1"/>
          </p:cNvSpPr>
          <p:nvPr>
            <p:ph type="body" idx="1"/>
          </p:nvPr>
        </p:nvSpPr>
        <p:spPr>
          <a:noFill/>
        </p:spPr>
        <p:txBody>
          <a:bodyPr/>
          <a:lstStyle/>
          <a:p>
            <a:r>
              <a:rPr lang="en-US" altLang="en-US"/>
              <a:t>2 main factors that affect the outcome of whether vegetation or trees contribute to the spread of fire in the WUI. </a:t>
            </a:r>
          </a:p>
          <a:p>
            <a:endParaRPr lang="en-US" altLang="en-US"/>
          </a:p>
          <a:p>
            <a:r>
              <a:rPr lang="en-US" altLang="en-US"/>
              <a:t>Defensible space – which refers to the tree’s spacial location relative to a structure</a:t>
            </a:r>
          </a:p>
          <a:p>
            <a:endParaRPr lang="en-US" altLang="en-US"/>
          </a:p>
          <a:p>
            <a:r>
              <a:rPr lang="en-US" altLang="en-US"/>
              <a:t>Overall condition of the tree – probably the most important factor when determining whether a tree is a fire threat</a:t>
            </a:r>
          </a:p>
        </p:txBody>
      </p:sp>
      <p:sp>
        <p:nvSpPr>
          <p:cNvPr id="66564" name="Slide Number Placeholder 3">
            <a:extLst>
              <a:ext uri="{FF2B5EF4-FFF2-40B4-BE49-F238E27FC236}">
                <a16:creationId xmlns:a16="http://schemas.microsoft.com/office/drawing/2014/main" id="{23EC34D8-A9E7-4C13-A5ED-1AA2DF883D7F}"/>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55B4651-9D30-4B0E-B366-DF53036C923E}" type="slidenum">
              <a:rPr lang="en-US" altLang="en-US" smtClean="0"/>
              <a:pPr/>
              <a:t>28</a:t>
            </a:fld>
            <a:endParaRPr lang="en-US" altLang="en-US"/>
          </a:p>
        </p:txBody>
      </p:sp>
      <p:sp>
        <p:nvSpPr>
          <p:cNvPr id="66565" name="Date Placeholder 4">
            <a:extLst>
              <a:ext uri="{FF2B5EF4-FFF2-40B4-BE49-F238E27FC236}">
                <a16:creationId xmlns:a16="http://schemas.microsoft.com/office/drawing/2014/main" id="{0B48B237-41FF-4302-8BCF-429B5440E9DA}"/>
              </a:ext>
            </a:extLst>
          </p:cNvPr>
          <p:cNvSpPr>
            <a:spLocks noGrp="1"/>
          </p:cNvSpPr>
          <p:nvPr>
            <p:ph type="dt" sz="quarter" idx="1"/>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October 3, 2018</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BD2D775E-4ED4-41FE-B85C-836503B18895}"/>
              </a:ext>
            </a:extLst>
          </p:cNvPr>
          <p:cNvSpPr>
            <a:spLocks noGrp="1" noRot="1" noChangeAspect="1" noChangeArrowheads="1" noTextEdit="1"/>
          </p:cNvSpPr>
          <p:nvPr>
            <p:ph type="sldImg"/>
          </p:nvPr>
        </p:nvSpPr>
        <p:spPr>
          <a:ln/>
        </p:spPr>
      </p:sp>
      <p:sp>
        <p:nvSpPr>
          <p:cNvPr id="68611" name="Notes Placeholder 2">
            <a:extLst>
              <a:ext uri="{FF2B5EF4-FFF2-40B4-BE49-F238E27FC236}">
                <a16:creationId xmlns:a16="http://schemas.microsoft.com/office/drawing/2014/main" id="{3A11A300-6191-45AE-A35A-E6A586AD64CC}"/>
              </a:ext>
            </a:extLst>
          </p:cNvPr>
          <p:cNvSpPr>
            <a:spLocks noGrp="1" noChangeArrowheads="1"/>
          </p:cNvSpPr>
          <p:nvPr>
            <p:ph type="body" idx="1"/>
          </p:nvPr>
        </p:nvSpPr>
        <p:spPr>
          <a:noFill/>
        </p:spPr>
        <p:txBody>
          <a:bodyPr/>
          <a:lstStyle/>
          <a:p>
            <a:r>
              <a:rPr lang="en-US" altLang="en-US"/>
              <a:t>Not going to go into depth on this, just want to point out that Defensible space plays a role in structure survivability for wildfires. </a:t>
            </a:r>
          </a:p>
          <a:p>
            <a:endParaRPr lang="en-US" altLang="en-US"/>
          </a:p>
          <a:p>
            <a:r>
              <a:rPr lang="en-US" altLang="en-US"/>
              <a:t>CAL FIRE sets a state standard, local governments follow those standards, and at times make their codes more stringent. </a:t>
            </a:r>
          </a:p>
          <a:p>
            <a:endParaRPr lang="en-US" altLang="en-US"/>
          </a:p>
          <a:p>
            <a:r>
              <a:rPr lang="en-US" altLang="en-US"/>
              <a:t>Horizontal and Vertical continuity of the fuels. </a:t>
            </a:r>
          </a:p>
        </p:txBody>
      </p:sp>
      <p:sp>
        <p:nvSpPr>
          <p:cNvPr id="68612" name="Slide Number Placeholder 3">
            <a:extLst>
              <a:ext uri="{FF2B5EF4-FFF2-40B4-BE49-F238E27FC236}">
                <a16:creationId xmlns:a16="http://schemas.microsoft.com/office/drawing/2014/main" id="{C22E507D-1118-47F3-AE76-F9122B56BE86}"/>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D46DDBE-A294-41F4-B555-F539E1C8CDC2}" type="slidenum">
              <a:rPr lang="en-US" altLang="en-US" smtClean="0"/>
              <a:pPr/>
              <a:t>29</a:t>
            </a:fld>
            <a:endParaRPr lang="en-US" altLang="en-US"/>
          </a:p>
        </p:txBody>
      </p:sp>
      <p:sp>
        <p:nvSpPr>
          <p:cNvPr id="68613" name="Date Placeholder 4">
            <a:extLst>
              <a:ext uri="{FF2B5EF4-FFF2-40B4-BE49-F238E27FC236}">
                <a16:creationId xmlns:a16="http://schemas.microsoft.com/office/drawing/2014/main" id="{A631E991-11B0-4F8A-9DE6-03111513E758}"/>
              </a:ext>
            </a:extLst>
          </p:cNvPr>
          <p:cNvSpPr>
            <a:spLocks noGrp="1"/>
          </p:cNvSpPr>
          <p:nvPr>
            <p:ph type="dt" sz="quarter" idx="1"/>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October 3, 2018</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9F3B19F6-15B3-44E5-8A7F-B1EA59DF58D2}"/>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901ACE62-DEBD-482C-BB31-17639C37143D}"/>
              </a:ext>
            </a:extLst>
          </p:cNvPr>
          <p:cNvSpPr>
            <a:spLocks noGrp="1"/>
          </p:cNvSpPr>
          <p:nvPr>
            <p:ph type="body" idx="1"/>
          </p:nvPr>
        </p:nvSpPr>
        <p:spPr/>
        <p:txBody>
          <a:bodyPr/>
          <a:lstStyle/>
          <a:p>
            <a:pPr>
              <a:defRPr/>
            </a:pPr>
            <a:r>
              <a:rPr lang="en-US" dirty="0"/>
              <a:t>Probably the more prominent factor is the overall condition of the tree/vegetation</a:t>
            </a:r>
          </a:p>
          <a:p>
            <a:pPr>
              <a:defRPr/>
            </a:pPr>
            <a:endParaRPr lang="en-US" dirty="0"/>
          </a:p>
          <a:p>
            <a:pPr marL="172028" indent="-172028">
              <a:buFontTx/>
              <a:buChar char="-"/>
              <a:defRPr/>
            </a:pPr>
            <a:r>
              <a:rPr lang="en-US" dirty="0"/>
              <a:t>In vegetation management we look at horizontal/vertical continuity, fuel moisture, and dead to live ratio when modeling for fire behavior predictions. Similarly for trees – we’re looking at the overall condition of the tree. A more stressed tree is going to be more prone to ignition. </a:t>
            </a:r>
          </a:p>
          <a:p>
            <a:pPr marL="172028" indent="-172028">
              <a:buFontTx/>
              <a:buChar char="-"/>
              <a:defRPr/>
            </a:pPr>
            <a:endParaRPr lang="en-US" dirty="0"/>
          </a:p>
          <a:p>
            <a:pPr marL="172028" indent="-172028">
              <a:buFontTx/>
              <a:buChar char="-"/>
              <a:defRPr/>
            </a:pPr>
            <a:r>
              <a:rPr lang="en-US" dirty="0"/>
              <a:t>All fuels/trees are flammable, however the moisture content and condition largely influence it’s flammability, even during hot, dry climatic conditions.</a:t>
            </a:r>
          </a:p>
        </p:txBody>
      </p:sp>
      <p:sp>
        <p:nvSpPr>
          <p:cNvPr id="70660" name="Slide Number Placeholder 3">
            <a:extLst>
              <a:ext uri="{FF2B5EF4-FFF2-40B4-BE49-F238E27FC236}">
                <a16:creationId xmlns:a16="http://schemas.microsoft.com/office/drawing/2014/main" id="{39FD6A6A-F1AE-43A7-ACC4-5C4B0E3AF9A9}"/>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936416A-29EC-4BFA-9343-ACAAD86C32B2}" type="slidenum">
              <a:rPr lang="en-US" altLang="en-US" smtClean="0"/>
              <a:pPr/>
              <a:t>30</a:t>
            </a:fld>
            <a:endParaRPr lang="en-US" altLang="en-US"/>
          </a:p>
        </p:txBody>
      </p:sp>
      <p:sp>
        <p:nvSpPr>
          <p:cNvPr id="70661" name="Date Placeholder 4">
            <a:extLst>
              <a:ext uri="{FF2B5EF4-FFF2-40B4-BE49-F238E27FC236}">
                <a16:creationId xmlns:a16="http://schemas.microsoft.com/office/drawing/2014/main" id="{C030D6C9-9C01-42AB-8FBB-8B94E72023DA}"/>
              </a:ext>
            </a:extLst>
          </p:cNvPr>
          <p:cNvSpPr>
            <a:spLocks noGrp="1"/>
          </p:cNvSpPr>
          <p:nvPr>
            <p:ph type="dt" sz="quarter" idx="1"/>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October 3, 2018</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D1BABD9D-F67A-4E04-B8C5-90C2CF3ED2BF}"/>
              </a:ext>
            </a:extLst>
          </p:cNvPr>
          <p:cNvSpPr>
            <a:spLocks noGrp="1" noRot="1" noChangeAspect="1" noChangeArrowheads="1" noTextEdit="1"/>
          </p:cNvSpPr>
          <p:nvPr>
            <p:ph type="sldImg"/>
          </p:nvPr>
        </p:nvSpPr>
        <p:spPr>
          <a:ln/>
        </p:spPr>
      </p:sp>
      <p:sp>
        <p:nvSpPr>
          <p:cNvPr id="72707" name="Notes Placeholder 2">
            <a:extLst>
              <a:ext uri="{FF2B5EF4-FFF2-40B4-BE49-F238E27FC236}">
                <a16:creationId xmlns:a16="http://schemas.microsoft.com/office/drawing/2014/main" id="{20195968-D689-471B-AD63-287D109A0205}"/>
              </a:ext>
            </a:extLst>
          </p:cNvPr>
          <p:cNvSpPr>
            <a:spLocks noGrp="1" noChangeArrowheads="1"/>
          </p:cNvSpPr>
          <p:nvPr>
            <p:ph type="body" idx="1"/>
          </p:nvPr>
        </p:nvSpPr>
        <p:spPr>
          <a:noFill/>
        </p:spPr>
        <p:txBody>
          <a:bodyPr/>
          <a:lstStyle/>
          <a:p>
            <a:r>
              <a:rPr lang="en-US" altLang="en-US"/>
              <a:t>Catastrophic wildfires caused catastrophic loss. AND THERE IS ALWAYS SOMETHING TO BLAME. Right?</a:t>
            </a:r>
          </a:p>
          <a:p>
            <a:endParaRPr lang="en-US" altLang="en-US"/>
          </a:p>
          <a:p>
            <a:r>
              <a:rPr lang="en-US" altLang="en-US"/>
              <a:t>Fear – fear perpetuates humans to seek a cause, and sometimes unjustly</a:t>
            </a:r>
          </a:p>
          <a:p>
            <a:endParaRPr lang="en-US" altLang="en-US"/>
          </a:p>
          <a:p>
            <a:r>
              <a:rPr lang="en-US" altLang="en-US"/>
              <a:t>Overall lack of understanding the relationship between fire spread and vegetation – like defensible space and conditions</a:t>
            </a:r>
          </a:p>
          <a:p>
            <a:endParaRPr lang="en-US" altLang="en-US"/>
          </a:p>
          <a:p>
            <a:r>
              <a:rPr lang="en-US" altLang="en-US"/>
              <a:t>Ulterior motives – native plant activists / sierra club – particularly in the Oakland area. Making claims that non-native tree species are much more prone to fire than native species, and should therefore be removed from the landscape. Eucalyptus example. </a:t>
            </a:r>
          </a:p>
          <a:p>
            <a:endParaRPr lang="en-US" altLang="en-US"/>
          </a:p>
          <a:p>
            <a:r>
              <a:rPr lang="en-US" altLang="en-US"/>
              <a:t>Doesn’t it seem like trees always get the blame?</a:t>
            </a:r>
          </a:p>
        </p:txBody>
      </p:sp>
      <p:sp>
        <p:nvSpPr>
          <p:cNvPr id="72708" name="Slide Number Placeholder 3">
            <a:extLst>
              <a:ext uri="{FF2B5EF4-FFF2-40B4-BE49-F238E27FC236}">
                <a16:creationId xmlns:a16="http://schemas.microsoft.com/office/drawing/2014/main" id="{936DFA85-B394-4244-A5FF-2840E5A97E1C}"/>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AE79BFF-1468-474E-A216-8CB170688221}" type="slidenum">
              <a:rPr lang="en-US" altLang="en-US" smtClean="0"/>
              <a:pPr/>
              <a:t>31</a:t>
            </a:fld>
            <a:endParaRPr lang="en-US" altLang="en-US"/>
          </a:p>
        </p:txBody>
      </p:sp>
      <p:sp>
        <p:nvSpPr>
          <p:cNvPr id="72709" name="Date Placeholder 4">
            <a:extLst>
              <a:ext uri="{FF2B5EF4-FFF2-40B4-BE49-F238E27FC236}">
                <a16:creationId xmlns:a16="http://schemas.microsoft.com/office/drawing/2014/main" id="{940F748B-9021-48DD-A8D0-A51B57771E0D}"/>
              </a:ext>
            </a:extLst>
          </p:cNvPr>
          <p:cNvSpPr>
            <a:spLocks noGrp="1"/>
          </p:cNvSpPr>
          <p:nvPr>
            <p:ph type="dt" sz="quarter" idx="1"/>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October 3, 2018</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E51E0F38-0C96-4762-8308-A7C0565CCC58}"/>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834D57C3-BD6E-41ED-861A-B3725DFE3BB6}"/>
              </a:ext>
            </a:extLst>
          </p:cNvPr>
          <p:cNvSpPr>
            <a:spLocks noGrp="1"/>
          </p:cNvSpPr>
          <p:nvPr>
            <p:ph type="body" idx="1"/>
          </p:nvPr>
        </p:nvSpPr>
        <p:spPr/>
        <p:txBody>
          <a:bodyPr/>
          <a:lstStyle/>
          <a:p>
            <a:pPr marL="171450" indent="-171450">
              <a:buFontTx/>
              <a:buChar char="-"/>
            </a:pPr>
            <a:r>
              <a:rPr lang="en-US" altLang="en-US"/>
              <a:t>or maybe some of us have always known. </a:t>
            </a:r>
          </a:p>
          <a:p>
            <a:pPr marL="171450" indent="-171450">
              <a:buFontTx/>
              <a:buChar char="-"/>
            </a:pPr>
            <a:endParaRPr lang="en-US" altLang="en-US"/>
          </a:p>
          <a:p>
            <a:pPr marL="171450" indent="-171450">
              <a:buFontTx/>
              <a:buChar char="-"/>
            </a:pPr>
            <a:r>
              <a:rPr lang="en-US" altLang="en-US"/>
              <a:t>Jack Cohen, a fire scientist with the USFS fire lab in Missoula. He has spent decades researching  fire behavior in the Wildland Urban Interface areas (WUI). </a:t>
            </a:r>
          </a:p>
          <a:p>
            <a:pPr marL="171450" indent="-171450">
              <a:buFontTx/>
              <a:buChar char="-"/>
            </a:pPr>
            <a:endParaRPr lang="en-US" altLang="en-US"/>
          </a:p>
          <a:p>
            <a:pPr marL="171450" indent="-171450">
              <a:buFontTx/>
              <a:buChar char="-"/>
            </a:pPr>
            <a:r>
              <a:rPr lang="en-US" altLang="en-US" i="1"/>
              <a:t>The common characteristics initiating the disastrous losses in high density residential development are extreme wildfire conditions in surrounding wildlands producing firebrand showers that ignite homes directly.</a:t>
            </a:r>
          </a:p>
          <a:p>
            <a:pPr marL="171450" indent="-171450"/>
            <a:endParaRPr lang="en-US" altLang="en-US" i="1"/>
          </a:p>
          <a:p>
            <a:pPr marL="171450" indent="-171450">
              <a:buFontTx/>
              <a:buChar char="-"/>
            </a:pPr>
            <a:r>
              <a:rPr lang="en-US" altLang="en-US" b="1" i="1"/>
              <a:t>“…</a:t>
            </a:r>
            <a:r>
              <a:rPr lang="en-US" altLang="en-US" i="1"/>
              <a:t>destruction in the WUI is primarily the result of the flammability of the residential areas themselves, rather than the flammability of the adjacent wildlands…Research has shown that a home’s characteristic (construction) and its immediate surroundings principally determine the WUI ignition potential during extreme wildfire behavior.</a:t>
            </a:r>
          </a:p>
          <a:p>
            <a:pPr marL="171450" indent="-171450">
              <a:buFontTx/>
              <a:buChar char="-"/>
            </a:pPr>
            <a:endParaRPr lang="en-US" altLang="en-US" i="1"/>
          </a:p>
          <a:p>
            <a:pPr marL="171450" indent="-171450">
              <a:buFontTx/>
              <a:buChar char="-"/>
            </a:pPr>
            <a:r>
              <a:rPr lang="en-US" altLang="en-US" i="1"/>
              <a:t>The trees are not the problem. As for firebrands emitted during a fire, they are generated in all vegetation types. The best strategy to save homes is to harden structures to prevent ignition and maintain surrounding defensible space. </a:t>
            </a:r>
          </a:p>
          <a:p>
            <a:pPr marL="171450" indent="-171450">
              <a:buFontTx/>
              <a:buChar char="-"/>
            </a:pPr>
            <a:endParaRPr lang="en-US" altLang="en-US"/>
          </a:p>
        </p:txBody>
      </p:sp>
      <p:sp>
        <p:nvSpPr>
          <p:cNvPr id="74756" name="Slide Number Placeholder 3">
            <a:extLst>
              <a:ext uri="{FF2B5EF4-FFF2-40B4-BE49-F238E27FC236}">
                <a16:creationId xmlns:a16="http://schemas.microsoft.com/office/drawing/2014/main" id="{5EDC5987-4A2D-44AB-A67A-E7BD392E461C}"/>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F32BF5D-C662-42EA-B1D0-05C2BD299A91}" type="slidenum">
              <a:rPr lang="en-US" altLang="en-US" smtClean="0"/>
              <a:pPr/>
              <a:t>32</a:t>
            </a:fld>
            <a:endParaRPr lang="en-US" altLang="en-US"/>
          </a:p>
        </p:txBody>
      </p:sp>
      <p:sp>
        <p:nvSpPr>
          <p:cNvPr id="74757" name="Date Placeholder 4">
            <a:extLst>
              <a:ext uri="{FF2B5EF4-FFF2-40B4-BE49-F238E27FC236}">
                <a16:creationId xmlns:a16="http://schemas.microsoft.com/office/drawing/2014/main" id="{486AE82E-A35F-41A2-9E9E-3EAC4E28CFE5}"/>
              </a:ext>
            </a:extLst>
          </p:cNvPr>
          <p:cNvSpPr>
            <a:spLocks noGrp="1"/>
          </p:cNvSpPr>
          <p:nvPr>
            <p:ph type="dt" sz="quarter" idx="1"/>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October 3, 2018</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0A654A13-D59B-4544-A351-0D9CB5A536B0}"/>
              </a:ext>
            </a:extLst>
          </p:cNvPr>
          <p:cNvSpPr>
            <a:spLocks noGrp="1" noRot="1" noChangeAspect="1" noChangeArrowheads="1" noTextEdit="1"/>
          </p:cNvSpPr>
          <p:nvPr>
            <p:ph type="sldImg"/>
          </p:nvPr>
        </p:nvSpPr>
        <p:spPr>
          <a:ln/>
        </p:spPr>
      </p:sp>
      <p:sp>
        <p:nvSpPr>
          <p:cNvPr id="76803" name="Notes Placeholder 2">
            <a:extLst>
              <a:ext uri="{FF2B5EF4-FFF2-40B4-BE49-F238E27FC236}">
                <a16:creationId xmlns:a16="http://schemas.microsoft.com/office/drawing/2014/main" id="{D3474BB1-D5C1-4B00-BF9F-E1FB67EBC495}"/>
              </a:ext>
            </a:extLst>
          </p:cNvPr>
          <p:cNvSpPr>
            <a:spLocks noGrp="1" noChangeArrowheads="1"/>
          </p:cNvSpPr>
          <p:nvPr>
            <p:ph type="body" idx="1"/>
          </p:nvPr>
        </p:nvSpPr>
        <p:spPr>
          <a:noFill/>
        </p:spPr>
        <p:txBody>
          <a:bodyPr/>
          <a:lstStyle/>
          <a:p>
            <a:endParaRPr lang="en-US" altLang="en-US"/>
          </a:p>
        </p:txBody>
      </p:sp>
      <p:sp>
        <p:nvSpPr>
          <p:cNvPr id="76804" name="Slide Number Placeholder 3">
            <a:extLst>
              <a:ext uri="{FF2B5EF4-FFF2-40B4-BE49-F238E27FC236}">
                <a16:creationId xmlns:a16="http://schemas.microsoft.com/office/drawing/2014/main" id="{7FD6986D-8D9C-4C44-8CE5-4576EDAF88C3}"/>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08955F2-B015-4F63-B3E9-E757DBBB6BAE}" type="slidenum">
              <a:rPr lang="en-US" altLang="en-US" smtClean="0"/>
              <a:pPr/>
              <a:t>33</a:t>
            </a:fld>
            <a:endParaRPr lang="en-US" altLang="en-US"/>
          </a:p>
        </p:txBody>
      </p:sp>
      <p:sp>
        <p:nvSpPr>
          <p:cNvPr id="76805" name="Date Placeholder 4">
            <a:extLst>
              <a:ext uri="{FF2B5EF4-FFF2-40B4-BE49-F238E27FC236}">
                <a16:creationId xmlns:a16="http://schemas.microsoft.com/office/drawing/2014/main" id="{E6455AE3-DE26-4EBC-9C1E-204C685383D9}"/>
              </a:ext>
            </a:extLst>
          </p:cNvPr>
          <p:cNvSpPr>
            <a:spLocks noGrp="1"/>
          </p:cNvSpPr>
          <p:nvPr>
            <p:ph type="dt" sz="quarter" idx="1"/>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October 3, 2018</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D85CD4AC-4980-4DE8-881E-B7C05B50059C}"/>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09613" indent="-273050">
              <a:defRPr>
                <a:solidFill>
                  <a:schemeClr val="tx1"/>
                </a:solidFill>
                <a:latin typeface="Arial" panose="020B0604020202020204" pitchFamily="34" charset="0"/>
              </a:defRPr>
            </a:lvl2pPr>
            <a:lvl3pPr marL="1092200" indent="-217488">
              <a:defRPr>
                <a:solidFill>
                  <a:schemeClr val="tx1"/>
                </a:solidFill>
                <a:latin typeface="Arial" panose="020B0604020202020204" pitchFamily="34" charset="0"/>
              </a:defRPr>
            </a:lvl3pPr>
            <a:lvl4pPr marL="1530350" indent="-217488">
              <a:defRPr>
                <a:solidFill>
                  <a:schemeClr val="tx1"/>
                </a:solidFill>
                <a:latin typeface="Arial" panose="020B0604020202020204" pitchFamily="34" charset="0"/>
              </a:defRPr>
            </a:lvl4pPr>
            <a:lvl5pPr marL="1968500" indent="-217488">
              <a:defRPr>
                <a:solidFill>
                  <a:schemeClr val="tx1"/>
                </a:solidFill>
                <a:latin typeface="Arial" panose="020B0604020202020204" pitchFamily="34" charset="0"/>
              </a:defRPr>
            </a:lvl5pPr>
            <a:lvl6pPr marL="2425700" indent="-217488" eaLnBrk="0" fontAlgn="base" hangingPunct="0">
              <a:spcBef>
                <a:spcPct val="0"/>
              </a:spcBef>
              <a:spcAft>
                <a:spcPct val="0"/>
              </a:spcAft>
              <a:defRPr>
                <a:solidFill>
                  <a:schemeClr val="tx1"/>
                </a:solidFill>
                <a:latin typeface="Arial" panose="020B0604020202020204" pitchFamily="34" charset="0"/>
              </a:defRPr>
            </a:lvl6pPr>
            <a:lvl7pPr marL="2882900" indent="-217488" eaLnBrk="0" fontAlgn="base" hangingPunct="0">
              <a:spcBef>
                <a:spcPct val="0"/>
              </a:spcBef>
              <a:spcAft>
                <a:spcPct val="0"/>
              </a:spcAft>
              <a:defRPr>
                <a:solidFill>
                  <a:schemeClr val="tx1"/>
                </a:solidFill>
                <a:latin typeface="Arial" panose="020B0604020202020204" pitchFamily="34" charset="0"/>
              </a:defRPr>
            </a:lvl7pPr>
            <a:lvl8pPr marL="3340100" indent="-217488" eaLnBrk="0" fontAlgn="base" hangingPunct="0">
              <a:spcBef>
                <a:spcPct val="0"/>
              </a:spcBef>
              <a:spcAft>
                <a:spcPct val="0"/>
              </a:spcAft>
              <a:defRPr>
                <a:solidFill>
                  <a:schemeClr val="tx1"/>
                </a:solidFill>
                <a:latin typeface="Arial" panose="020B0604020202020204" pitchFamily="34" charset="0"/>
              </a:defRPr>
            </a:lvl8pPr>
            <a:lvl9pPr marL="3797300" indent="-217488" eaLnBrk="0" fontAlgn="base" hangingPunct="0">
              <a:spcBef>
                <a:spcPct val="0"/>
              </a:spcBef>
              <a:spcAft>
                <a:spcPct val="0"/>
              </a:spcAft>
              <a:defRPr>
                <a:solidFill>
                  <a:schemeClr val="tx1"/>
                </a:solidFill>
                <a:latin typeface="Arial" panose="020B0604020202020204" pitchFamily="34" charset="0"/>
              </a:defRPr>
            </a:lvl9pPr>
          </a:lstStyle>
          <a:p>
            <a:fld id="{A1196244-A7B1-44F8-BC76-CF868BD82FF2}" type="slidenum">
              <a:rPr lang="en-US" altLang="en-US" smtClean="0"/>
              <a:pPr/>
              <a:t>5</a:t>
            </a:fld>
            <a:endParaRPr lang="en-US" altLang="en-US"/>
          </a:p>
        </p:txBody>
      </p:sp>
      <p:sp>
        <p:nvSpPr>
          <p:cNvPr id="11267" name="Rectangle 2">
            <a:extLst>
              <a:ext uri="{FF2B5EF4-FFF2-40B4-BE49-F238E27FC236}">
                <a16:creationId xmlns:a16="http://schemas.microsoft.com/office/drawing/2014/main" id="{36658A2A-A9CD-428E-BB52-D836C5F5BD21}"/>
              </a:ext>
            </a:extLst>
          </p:cNvPr>
          <p:cNvSpPr>
            <a:spLocks noGrp="1" noRot="1" noChangeAspect="1" noChangeArrowheads="1" noTextEdit="1"/>
          </p:cNvSpPr>
          <p:nvPr>
            <p:ph type="sldImg"/>
          </p:nvPr>
        </p:nvSpPr>
        <p:spPr>
          <a:ln/>
        </p:spPr>
      </p:sp>
      <p:sp>
        <p:nvSpPr>
          <p:cNvPr id="11268" name="Rectangle 3">
            <a:extLst>
              <a:ext uri="{FF2B5EF4-FFF2-40B4-BE49-F238E27FC236}">
                <a16:creationId xmlns:a16="http://schemas.microsoft.com/office/drawing/2014/main" id="{01888D61-CB11-4EE3-9DAE-79CC370803C3}"/>
              </a:ext>
            </a:extLst>
          </p:cNvPr>
          <p:cNvSpPr>
            <a:spLocks noGrp="1" noChangeArrowheads="1"/>
          </p:cNvSpPr>
          <p:nvPr>
            <p:ph type="body" idx="1"/>
          </p:nvPr>
        </p:nvSpPr>
        <p:spPr>
          <a:noFill/>
        </p:spPr>
        <p:txBody>
          <a:bodyPr/>
          <a:lstStyle/>
          <a:p>
            <a:pPr eaLnBrk="1" hangingPunct="1"/>
            <a:endParaRPr lang="en-US" altLang="en-US"/>
          </a:p>
          <a:p>
            <a:pPr eaLnBrk="1" hangingPunct="1"/>
            <a:endParaRPr lang="en-US" altLang="en-US"/>
          </a:p>
          <a:p>
            <a:pPr eaLnBrk="1" hangingPunct="1"/>
            <a:r>
              <a:rPr lang="en-US" altLang="en-US"/>
              <a:t>Explain the associated methods of heat transfer-conduction, convection, radiation that result with ember attack…not just focus on far traveling embers</a:t>
            </a:r>
          </a:p>
        </p:txBody>
      </p:sp>
      <p:sp>
        <p:nvSpPr>
          <p:cNvPr id="11269" name="Footer Placeholder 1">
            <a:extLst>
              <a:ext uri="{FF2B5EF4-FFF2-40B4-BE49-F238E27FC236}">
                <a16:creationId xmlns:a16="http://schemas.microsoft.com/office/drawing/2014/main" id="{683E709F-9EE0-470D-B590-C54F3C25864E}"/>
              </a:ext>
            </a:extLst>
          </p:cNvPr>
          <p:cNvSpPr>
            <a:spLocks noGrp="1"/>
          </p:cNvSpPr>
          <p:nvPr>
            <p:ph type="ftr" sz="quarter" idx="4"/>
          </p:nvPr>
        </p:nvSpPr>
        <p:spPr>
          <a:noFill/>
        </p:spPr>
        <p:txBody>
          <a:bodyPr/>
          <a:lstStyle>
            <a:lvl1pPr>
              <a:defRPr>
                <a:solidFill>
                  <a:schemeClr val="tx1"/>
                </a:solidFill>
                <a:latin typeface="Arial" panose="020B0604020202020204" pitchFamily="34" charset="0"/>
              </a:defRPr>
            </a:lvl1pPr>
            <a:lvl2pPr marL="709613" indent="-273050">
              <a:defRPr>
                <a:solidFill>
                  <a:schemeClr val="tx1"/>
                </a:solidFill>
                <a:latin typeface="Arial" panose="020B0604020202020204" pitchFamily="34" charset="0"/>
              </a:defRPr>
            </a:lvl2pPr>
            <a:lvl3pPr marL="1092200" indent="-217488">
              <a:defRPr>
                <a:solidFill>
                  <a:schemeClr val="tx1"/>
                </a:solidFill>
                <a:latin typeface="Arial" panose="020B0604020202020204" pitchFamily="34" charset="0"/>
              </a:defRPr>
            </a:lvl3pPr>
            <a:lvl4pPr marL="1530350" indent="-217488">
              <a:defRPr>
                <a:solidFill>
                  <a:schemeClr val="tx1"/>
                </a:solidFill>
                <a:latin typeface="Arial" panose="020B0604020202020204" pitchFamily="34" charset="0"/>
              </a:defRPr>
            </a:lvl4pPr>
            <a:lvl5pPr marL="1968500" indent="-217488">
              <a:defRPr>
                <a:solidFill>
                  <a:schemeClr val="tx1"/>
                </a:solidFill>
                <a:latin typeface="Arial" panose="020B0604020202020204" pitchFamily="34" charset="0"/>
              </a:defRPr>
            </a:lvl5pPr>
            <a:lvl6pPr marL="2425700" indent="-217488" eaLnBrk="0" fontAlgn="base" hangingPunct="0">
              <a:spcBef>
                <a:spcPct val="0"/>
              </a:spcBef>
              <a:spcAft>
                <a:spcPct val="0"/>
              </a:spcAft>
              <a:defRPr>
                <a:solidFill>
                  <a:schemeClr val="tx1"/>
                </a:solidFill>
                <a:latin typeface="Arial" panose="020B0604020202020204" pitchFamily="34" charset="0"/>
              </a:defRPr>
            </a:lvl6pPr>
            <a:lvl7pPr marL="2882900" indent="-217488" eaLnBrk="0" fontAlgn="base" hangingPunct="0">
              <a:spcBef>
                <a:spcPct val="0"/>
              </a:spcBef>
              <a:spcAft>
                <a:spcPct val="0"/>
              </a:spcAft>
              <a:defRPr>
                <a:solidFill>
                  <a:schemeClr val="tx1"/>
                </a:solidFill>
                <a:latin typeface="Arial" panose="020B0604020202020204" pitchFamily="34" charset="0"/>
              </a:defRPr>
            </a:lvl7pPr>
            <a:lvl8pPr marL="3340100" indent="-217488" eaLnBrk="0" fontAlgn="base" hangingPunct="0">
              <a:spcBef>
                <a:spcPct val="0"/>
              </a:spcBef>
              <a:spcAft>
                <a:spcPct val="0"/>
              </a:spcAft>
              <a:defRPr>
                <a:solidFill>
                  <a:schemeClr val="tx1"/>
                </a:solidFill>
                <a:latin typeface="Arial" panose="020B0604020202020204" pitchFamily="34" charset="0"/>
              </a:defRPr>
            </a:lvl8pPr>
            <a:lvl9pPr marL="3797300" indent="-217488" eaLnBrk="0" fontAlgn="base" hangingPunct="0">
              <a:spcBef>
                <a:spcPct val="0"/>
              </a:spcBef>
              <a:spcAft>
                <a:spcPct val="0"/>
              </a:spcAft>
              <a:defRPr>
                <a:solidFill>
                  <a:schemeClr val="tx1"/>
                </a:solidFill>
                <a:latin typeface="Arial" panose="020B0604020202020204" pitchFamily="34" charset="0"/>
              </a:defRPr>
            </a:lvl9pPr>
          </a:lstStyle>
          <a:p>
            <a:r>
              <a:rPr lang="en-US" altLang="en-US"/>
              <a:t>By Anne Fege, David Bacon, and Kay Stewart                                           For RB United (Rancho Bernardo)                                       Contact Anne Fege   afege@aol.com</a:t>
            </a:r>
          </a:p>
        </p:txBody>
      </p:sp>
      <p:sp>
        <p:nvSpPr>
          <p:cNvPr id="11270" name="Header Placeholder 2">
            <a:extLst>
              <a:ext uri="{FF2B5EF4-FFF2-40B4-BE49-F238E27FC236}">
                <a16:creationId xmlns:a16="http://schemas.microsoft.com/office/drawing/2014/main" id="{6E54F1CF-DCA6-4643-AA12-C4A8D003FED4}"/>
              </a:ext>
            </a:extLst>
          </p:cNvPr>
          <p:cNvSpPr>
            <a:spLocks noGrp="1"/>
          </p:cNvSpPr>
          <p:nvPr>
            <p:ph type="hdr" sz="quarter"/>
          </p:nvPr>
        </p:nvSpPr>
        <p:spPr>
          <a:noFill/>
        </p:spPr>
        <p:txBody>
          <a:bodyPr/>
          <a:lstStyle>
            <a:lvl1pPr>
              <a:defRPr>
                <a:solidFill>
                  <a:schemeClr val="tx1"/>
                </a:solidFill>
                <a:latin typeface="Arial" panose="020B0604020202020204" pitchFamily="34" charset="0"/>
              </a:defRPr>
            </a:lvl1pPr>
            <a:lvl2pPr marL="709613" indent="-273050">
              <a:defRPr>
                <a:solidFill>
                  <a:schemeClr val="tx1"/>
                </a:solidFill>
                <a:latin typeface="Arial" panose="020B0604020202020204" pitchFamily="34" charset="0"/>
              </a:defRPr>
            </a:lvl2pPr>
            <a:lvl3pPr marL="1092200" indent="-217488">
              <a:defRPr>
                <a:solidFill>
                  <a:schemeClr val="tx1"/>
                </a:solidFill>
                <a:latin typeface="Arial" panose="020B0604020202020204" pitchFamily="34" charset="0"/>
              </a:defRPr>
            </a:lvl3pPr>
            <a:lvl4pPr marL="1530350" indent="-217488">
              <a:defRPr>
                <a:solidFill>
                  <a:schemeClr val="tx1"/>
                </a:solidFill>
                <a:latin typeface="Arial" panose="020B0604020202020204" pitchFamily="34" charset="0"/>
              </a:defRPr>
            </a:lvl4pPr>
            <a:lvl5pPr marL="1968500" indent="-217488">
              <a:defRPr>
                <a:solidFill>
                  <a:schemeClr val="tx1"/>
                </a:solidFill>
                <a:latin typeface="Arial" panose="020B0604020202020204" pitchFamily="34" charset="0"/>
              </a:defRPr>
            </a:lvl5pPr>
            <a:lvl6pPr marL="2425700" indent="-217488" eaLnBrk="0" fontAlgn="base" hangingPunct="0">
              <a:spcBef>
                <a:spcPct val="0"/>
              </a:spcBef>
              <a:spcAft>
                <a:spcPct val="0"/>
              </a:spcAft>
              <a:defRPr>
                <a:solidFill>
                  <a:schemeClr val="tx1"/>
                </a:solidFill>
                <a:latin typeface="Arial" panose="020B0604020202020204" pitchFamily="34" charset="0"/>
              </a:defRPr>
            </a:lvl6pPr>
            <a:lvl7pPr marL="2882900" indent="-217488" eaLnBrk="0" fontAlgn="base" hangingPunct="0">
              <a:spcBef>
                <a:spcPct val="0"/>
              </a:spcBef>
              <a:spcAft>
                <a:spcPct val="0"/>
              </a:spcAft>
              <a:defRPr>
                <a:solidFill>
                  <a:schemeClr val="tx1"/>
                </a:solidFill>
                <a:latin typeface="Arial" panose="020B0604020202020204" pitchFamily="34" charset="0"/>
              </a:defRPr>
            </a:lvl7pPr>
            <a:lvl8pPr marL="3340100" indent="-217488" eaLnBrk="0" fontAlgn="base" hangingPunct="0">
              <a:spcBef>
                <a:spcPct val="0"/>
              </a:spcBef>
              <a:spcAft>
                <a:spcPct val="0"/>
              </a:spcAft>
              <a:defRPr>
                <a:solidFill>
                  <a:schemeClr val="tx1"/>
                </a:solidFill>
                <a:latin typeface="Arial" panose="020B0604020202020204" pitchFamily="34" charset="0"/>
              </a:defRPr>
            </a:lvl8pPr>
            <a:lvl9pPr marL="3797300" indent="-217488" eaLnBrk="0" fontAlgn="base" hangingPunct="0">
              <a:spcBef>
                <a:spcPct val="0"/>
              </a:spcBef>
              <a:spcAft>
                <a:spcPct val="0"/>
              </a:spcAft>
              <a:defRPr>
                <a:solidFill>
                  <a:schemeClr val="tx1"/>
                </a:solidFill>
                <a:latin typeface="Arial" panose="020B0604020202020204" pitchFamily="34" charset="0"/>
              </a:defRPr>
            </a:lvl9pPr>
          </a:lstStyle>
          <a:p>
            <a:r>
              <a:rPr lang="en-US" altLang="en-US"/>
              <a:t>Trees and Wildfire, June 5, 2019 presentation draft</a:t>
            </a:r>
          </a:p>
        </p:txBody>
      </p:sp>
      <p:sp>
        <p:nvSpPr>
          <p:cNvPr id="11271" name="Date Placeholder 1">
            <a:extLst>
              <a:ext uri="{FF2B5EF4-FFF2-40B4-BE49-F238E27FC236}">
                <a16:creationId xmlns:a16="http://schemas.microsoft.com/office/drawing/2014/main" id="{A9382142-E3FE-424A-8F8B-3621E3D23836}"/>
              </a:ext>
            </a:extLst>
          </p:cNvPr>
          <p:cNvSpPr>
            <a:spLocks noGrp="1"/>
          </p:cNvSpPr>
          <p:nvPr>
            <p:ph type="dt" sz="quarter" idx="1"/>
          </p:nvPr>
        </p:nvSpPr>
        <p:spPr>
          <a:noFill/>
        </p:spPr>
        <p:txBody>
          <a:bodyPr/>
          <a:lstStyle>
            <a:lvl1pPr>
              <a:defRPr>
                <a:solidFill>
                  <a:schemeClr val="tx1"/>
                </a:solidFill>
                <a:latin typeface="Arial" panose="020B0604020202020204" pitchFamily="34" charset="0"/>
              </a:defRPr>
            </a:lvl1pPr>
            <a:lvl2pPr marL="709613" indent="-273050">
              <a:defRPr>
                <a:solidFill>
                  <a:schemeClr val="tx1"/>
                </a:solidFill>
                <a:latin typeface="Arial" panose="020B0604020202020204" pitchFamily="34" charset="0"/>
              </a:defRPr>
            </a:lvl2pPr>
            <a:lvl3pPr marL="1092200" indent="-217488">
              <a:defRPr>
                <a:solidFill>
                  <a:schemeClr val="tx1"/>
                </a:solidFill>
                <a:latin typeface="Arial" panose="020B0604020202020204" pitchFamily="34" charset="0"/>
              </a:defRPr>
            </a:lvl3pPr>
            <a:lvl4pPr marL="1530350" indent="-217488">
              <a:defRPr>
                <a:solidFill>
                  <a:schemeClr val="tx1"/>
                </a:solidFill>
                <a:latin typeface="Arial" panose="020B0604020202020204" pitchFamily="34" charset="0"/>
              </a:defRPr>
            </a:lvl4pPr>
            <a:lvl5pPr marL="1968500" indent="-217488">
              <a:defRPr>
                <a:solidFill>
                  <a:schemeClr val="tx1"/>
                </a:solidFill>
                <a:latin typeface="Arial" panose="020B0604020202020204" pitchFamily="34" charset="0"/>
              </a:defRPr>
            </a:lvl5pPr>
            <a:lvl6pPr marL="2425700" indent="-217488" eaLnBrk="0" fontAlgn="base" hangingPunct="0">
              <a:spcBef>
                <a:spcPct val="0"/>
              </a:spcBef>
              <a:spcAft>
                <a:spcPct val="0"/>
              </a:spcAft>
              <a:defRPr>
                <a:solidFill>
                  <a:schemeClr val="tx1"/>
                </a:solidFill>
                <a:latin typeface="Arial" panose="020B0604020202020204" pitchFamily="34" charset="0"/>
              </a:defRPr>
            </a:lvl6pPr>
            <a:lvl7pPr marL="2882900" indent="-217488" eaLnBrk="0" fontAlgn="base" hangingPunct="0">
              <a:spcBef>
                <a:spcPct val="0"/>
              </a:spcBef>
              <a:spcAft>
                <a:spcPct val="0"/>
              </a:spcAft>
              <a:defRPr>
                <a:solidFill>
                  <a:schemeClr val="tx1"/>
                </a:solidFill>
                <a:latin typeface="Arial" panose="020B0604020202020204" pitchFamily="34" charset="0"/>
              </a:defRPr>
            </a:lvl7pPr>
            <a:lvl8pPr marL="3340100" indent="-217488" eaLnBrk="0" fontAlgn="base" hangingPunct="0">
              <a:spcBef>
                <a:spcPct val="0"/>
              </a:spcBef>
              <a:spcAft>
                <a:spcPct val="0"/>
              </a:spcAft>
              <a:defRPr>
                <a:solidFill>
                  <a:schemeClr val="tx1"/>
                </a:solidFill>
                <a:latin typeface="Arial" panose="020B0604020202020204" pitchFamily="34" charset="0"/>
              </a:defRPr>
            </a:lvl8pPr>
            <a:lvl9pPr marL="3797300" indent="-217488" eaLnBrk="0" fontAlgn="base" hangingPunct="0">
              <a:spcBef>
                <a:spcPct val="0"/>
              </a:spcBef>
              <a:spcAft>
                <a:spcPct val="0"/>
              </a:spcAft>
              <a:defRPr>
                <a:solidFill>
                  <a:schemeClr val="tx1"/>
                </a:solidFill>
                <a:latin typeface="Arial" panose="020B0604020202020204" pitchFamily="34" charset="0"/>
              </a:defRPr>
            </a:lvl9pPr>
          </a:lstStyle>
          <a:p>
            <a:fld id="{232B7D63-FBF5-4270-92E9-0148A3045A7E}" type="datetime1">
              <a:rPr lang="en-US" altLang="en-US" smtClean="0"/>
              <a:pPr/>
              <a:t>5/4/2019</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1BEBA9AB-E27D-40B8-8BEE-8A6A75BE5EDB}"/>
              </a:ext>
            </a:extLst>
          </p:cNvPr>
          <p:cNvSpPr>
            <a:spLocks noGrp="1" noRot="1" noChangeAspect="1" noChangeArrowheads="1" noTextEdit="1"/>
          </p:cNvSpPr>
          <p:nvPr>
            <p:ph type="sldImg"/>
          </p:nvPr>
        </p:nvSpPr>
        <p:spPr>
          <a:ln/>
        </p:spPr>
      </p:sp>
      <p:sp>
        <p:nvSpPr>
          <p:cNvPr id="78851" name="Notes Placeholder 2">
            <a:extLst>
              <a:ext uri="{FF2B5EF4-FFF2-40B4-BE49-F238E27FC236}">
                <a16:creationId xmlns:a16="http://schemas.microsoft.com/office/drawing/2014/main" id="{7382F387-62F1-4478-AF75-8D88D4B2D1AC}"/>
              </a:ext>
            </a:extLst>
          </p:cNvPr>
          <p:cNvSpPr>
            <a:spLocks noGrp="1" noChangeArrowheads="1"/>
          </p:cNvSpPr>
          <p:nvPr>
            <p:ph type="body" idx="1"/>
          </p:nvPr>
        </p:nvSpPr>
        <p:spPr>
          <a:noFill/>
        </p:spPr>
        <p:txBody>
          <a:bodyPr/>
          <a:lstStyle/>
          <a:p>
            <a:endParaRPr lang="en-US" altLang="en-US"/>
          </a:p>
        </p:txBody>
      </p:sp>
      <p:sp>
        <p:nvSpPr>
          <p:cNvPr id="78852" name="Slide Number Placeholder 3">
            <a:extLst>
              <a:ext uri="{FF2B5EF4-FFF2-40B4-BE49-F238E27FC236}">
                <a16:creationId xmlns:a16="http://schemas.microsoft.com/office/drawing/2014/main" id="{5A0DA63F-F30F-458E-83CA-F0C7B7158990}"/>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7F6DB9B-99B3-4DE0-A67D-FD77533D4A27}" type="slidenum">
              <a:rPr lang="en-US" altLang="en-US" smtClean="0"/>
              <a:pPr/>
              <a:t>34</a:t>
            </a:fld>
            <a:endParaRPr lang="en-US" altLang="en-US"/>
          </a:p>
        </p:txBody>
      </p:sp>
      <p:sp>
        <p:nvSpPr>
          <p:cNvPr id="78853" name="Date Placeholder 4">
            <a:extLst>
              <a:ext uri="{FF2B5EF4-FFF2-40B4-BE49-F238E27FC236}">
                <a16:creationId xmlns:a16="http://schemas.microsoft.com/office/drawing/2014/main" id="{FC14667D-6080-4717-877A-627EAFA2FAA7}"/>
              </a:ext>
            </a:extLst>
          </p:cNvPr>
          <p:cNvSpPr>
            <a:spLocks noGrp="1"/>
          </p:cNvSpPr>
          <p:nvPr>
            <p:ph type="dt" sz="quarter" idx="1"/>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October 3, 2018</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2F7531F1-E51F-4C53-A673-D40B712A12EB}"/>
              </a:ext>
            </a:extLst>
          </p:cNvPr>
          <p:cNvSpPr>
            <a:spLocks noGrp="1" noRot="1" noChangeAspect="1" noChangeArrowheads="1" noTextEdit="1"/>
          </p:cNvSpPr>
          <p:nvPr>
            <p:ph type="sldImg"/>
          </p:nvPr>
        </p:nvSpPr>
        <p:spPr>
          <a:ln/>
        </p:spPr>
      </p:sp>
      <p:sp>
        <p:nvSpPr>
          <p:cNvPr id="80899" name="Notes Placeholder 2">
            <a:extLst>
              <a:ext uri="{FF2B5EF4-FFF2-40B4-BE49-F238E27FC236}">
                <a16:creationId xmlns:a16="http://schemas.microsoft.com/office/drawing/2014/main" id="{95745F5B-CCFF-4EF1-A993-9EE26463958A}"/>
              </a:ext>
            </a:extLst>
          </p:cNvPr>
          <p:cNvSpPr>
            <a:spLocks noGrp="1" noChangeArrowheads="1"/>
          </p:cNvSpPr>
          <p:nvPr>
            <p:ph type="body" idx="1"/>
          </p:nvPr>
        </p:nvSpPr>
        <p:spPr>
          <a:noFill/>
        </p:spPr>
        <p:txBody>
          <a:bodyPr/>
          <a:lstStyle/>
          <a:p>
            <a:endParaRPr lang="en-US" altLang="en-US"/>
          </a:p>
        </p:txBody>
      </p:sp>
      <p:sp>
        <p:nvSpPr>
          <p:cNvPr id="80900" name="Slide Number Placeholder 3">
            <a:extLst>
              <a:ext uri="{FF2B5EF4-FFF2-40B4-BE49-F238E27FC236}">
                <a16:creationId xmlns:a16="http://schemas.microsoft.com/office/drawing/2014/main" id="{402BE48F-0A10-458C-AEF7-7A5B345503FD}"/>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31A2C26-8642-4786-A8BF-F0CA02583B3F}" type="slidenum">
              <a:rPr lang="en-US" altLang="en-US" smtClean="0"/>
              <a:pPr/>
              <a:t>35</a:t>
            </a:fld>
            <a:endParaRPr lang="en-US" altLang="en-US"/>
          </a:p>
        </p:txBody>
      </p:sp>
      <p:sp>
        <p:nvSpPr>
          <p:cNvPr id="80901" name="Date Placeholder 4">
            <a:extLst>
              <a:ext uri="{FF2B5EF4-FFF2-40B4-BE49-F238E27FC236}">
                <a16:creationId xmlns:a16="http://schemas.microsoft.com/office/drawing/2014/main" id="{69F113B0-808F-465E-9D22-D33D9218D292}"/>
              </a:ext>
            </a:extLst>
          </p:cNvPr>
          <p:cNvSpPr>
            <a:spLocks noGrp="1"/>
          </p:cNvSpPr>
          <p:nvPr>
            <p:ph type="dt" sz="quarter" idx="1"/>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October 3, 2018</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0CF40B78-7FAC-4613-9287-678181285C64}"/>
              </a:ext>
            </a:extLst>
          </p:cNvPr>
          <p:cNvSpPr>
            <a:spLocks noGrp="1" noRot="1" noChangeAspect="1" noChangeArrowheads="1" noTextEdit="1"/>
          </p:cNvSpPr>
          <p:nvPr>
            <p:ph type="sldImg"/>
          </p:nvPr>
        </p:nvSpPr>
        <p:spPr>
          <a:ln/>
        </p:spPr>
      </p:sp>
      <p:sp>
        <p:nvSpPr>
          <p:cNvPr id="82947" name="Notes Placeholder 2">
            <a:extLst>
              <a:ext uri="{FF2B5EF4-FFF2-40B4-BE49-F238E27FC236}">
                <a16:creationId xmlns:a16="http://schemas.microsoft.com/office/drawing/2014/main" id="{24639FBF-1AB0-4A9E-AB8A-139077F9B566}"/>
              </a:ext>
            </a:extLst>
          </p:cNvPr>
          <p:cNvSpPr>
            <a:spLocks noGrp="1" noChangeArrowheads="1"/>
          </p:cNvSpPr>
          <p:nvPr>
            <p:ph type="body" idx="1"/>
          </p:nvPr>
        </p:nvSpPr>
        <p:spPr>
          <a:noFill/>
        </p:spPr>
        <p:txBody>
          <a:bodyPr/>
          <a:lstStyle/>
          <a:p>
            <a:endParaRPr lang="en-US" altLang="en-US"/>
          </a:p>
        </p:txBody>
      </p:sp>
      <p:sp>
        <p:nvSpPr>
          <p:cNvPr id="82948" name="Slide Number Placeholder 3">
            <a:extLst>
              <a:ext uri="{FF2B5EF4-FFF2-40B4-BE49-F238E27FC236}">
                <a16:creationId xmlns:a16="http://schemas.microsoft.com/office/drawing/2014/main" id="{3F401FB7-C35D-4101-B602-E4FFD50EE2BE}"/>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F1C7FE7-2AC8-4257-8BFA-29FEB8E6A84B}" type="slidenum">
              <a:rPr lang="en-US" altLang="en-US" smtClean="0"/>
              <a:pPr/>
              <a:t>36</a:t>
            </a:fld>
            <a:endParaRPr lang="en-US" altLang="en-US"/>
          </a:p>
        </p:txBody>
      </p:sp>
      <p:sp>
        <p:nvSpPr>
          <p:cNvPr id="82949" name="Date Placeholder 4">
            <a:extLst>
              <a:ext uri="{FF2B5EF4-FFF2-40B4-BE49-F238E27FC236}">
                <a16:creationId xmlns:a16="http://schemas.microsoft.com/office/drawing/2014/main" id="{F99B842D-3354-404F-8D30-09F62A8EE3CE}"/>
              </a:ext>
            </a:extLst>
          </p:cNvPr>
          <p:cNvSpPr>
            <a:spLocks noGrp="1"/>
          </p:cNvSpPr>
          <p:nvPr>
            <p:ph type="dt" sz="quarter" idx="1"/>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October 3, 2018</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a:extLst>
              <a:ext uri="{FF2B5EF4-FFF2-40B4-BE49-F238E27FC236}">
                <a16:creationId xmlns:a16="http://schemas.microsoft.com/office/drawing/2014/main" id="{5B2CCF90-C222-41A7-9E38-229EF57EEF1E}"/>
              </a:ext>
            </a:extLst>
          </p:cNvPr>
          <p:cNvSpPr>
            <a:spLocks noGrp="1" noRot="1" noChangeAspect="1" noChangeArrowheads="1" noTextEdit="1"/>
          </p:cNvSpPr>
          <p:nvPr>
            <p:ph type="sldImg"/>
          </p:nvPr>
        </p:nvSpPr>
        <p:spPr>
          <a:ln/>
        </p:spPr>
      </p:sp>
      <p:sp>
        <p:nvSpPr>
          <p:cNvPr id="84995" name="Notes Placeholder 2">
            <a:extLst>
              <a:ext uri="{FF2B5EF4-FFF2-40B4-BE49-F238E27FC236}">
                <a16:creationId xmlns:a16="http://schemas.microsoft.com/office/drawing/2014/main" id="{434B09EC-8A99-4F5A-97AC-8B478A291EE2}"/>
              </a:ext>
            </a:extLst>
          </p:cNvPr>
          <p:cNvSpPr>
            <a:spLocks noGrp="1" noChangeArrowheads="1"/>
          </p:cNvSpPr>
          <p:nvPr>
            <p:ph type="body" idx="1"/>
          </p:nvPr>
        </p:nvSpPr>
        <p:spPr>
          <a:noFill/>
        </p:spPr>
        <p:txBody>
          <a:bodyPr/>
          <a:lstStyle/>
          <a:p>
            <a:endParaRPr lang="en-US" altLang="en-US"/>
          </a:p>
        </p:txBody>
      </p:sp>
      <p:sp>
        <p:nvSpPr>
          <p:cNvPr id="84996" name="Slide Number Placeholder 3">
            <a:extLst>
              <a:ext uri="{FF2B5EF4-FFF2-40B4-BE49-F238E27FC236}">
                <a16:creationId xmlns:a16="http://schemas.microsoft.com/office/drawing/2014/main" id="{F4D6A090-E696-416F-A8B2-49EB5DA64108}"/>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2919CEA-7B09-480C-9EBA-7520392435AF}" type="slidenum">
              <a:rPr lang="en-US" altLang="en-US" smtClean="0"/>
              <a:pPr/>
              <a:t>37</a:t>
            </a:fld>
            <a:endParaRPr lang="en-US" altLang="en-US"/>
          </a:p>
        </p:txBody>
      </p:sp>
      <p:sp>
        <p:nvSpPr>
          <p:cNvPr id="84997" name="Date Placeholder 4">
            <a:extLst>
              <a:ext uri="{FF2B5EF4-FFF2-40B4-BE49-F238E27FC236}">
                <a16:creationId xmlns:a16="http://schemas.microsoft.com/office/drawing/2014/main" id="{EAAEF864-291A-46FD-AE59-F19EF9360076}"/>
              </a:ext>
            </a:extLst>
          </p:cNvPr>
          <p:cNvSpPr>
            <a:spLocks noGrp="1"/>
          </p:cNvSpPr>
          <p:nvPr>
            <p:ph type="dt" sz="quarter" idx="1"/>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October 3, 2018</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a:extLst>
              <a:ext uri="{FF2B5EF4-FFF2-40B4-BE49-F238E27FC236}">
                <a16:creationId xmlns:a16="http://schemas.microsoft.com/office/drawing/2014/main" id="{9B19D2D9-3968-46F4-B58E-78ADBE0540B7}"/>
              </a:ext>
            </a:extLst>
          </p:cNvPr>
          <p:cNvSpPr>
            <a:spLocks noGrp="1" noRot="1" noChangeAspect="1" noChangeArrowheads="1" noTextEdit="1"/>
          </p:cNvSpPr>
          <p:nvPr>
            <p:ph type="sldImg"/>
          </p:nvPr>
        </p:nvSpPr>
        <p:spPr>
          <a:ln/>
        </p:spPr>
      </p:sp>
      <p:sp>
        <p:nvSpPr>
          <p:cNvPr id="87043" name="Notes Placeholder 2">
            <a:extLst>
              <a:ext uri="{FF2B5EF4-FFF2-40B4-BE49-F238E27FC236}">
                <a16:creationId xmlns:a16="http://schemas.microsoft.com/office/drawing/2014/main" id="{DE06EA04-82E6-467A-9C81-8ED1855F024A}"/>
              </a:ext>
            </a:extLst>
          </p:cNvPr>
          <p:cNvSpPr>
            <a:spLocks noGrp="1" noChangeArrowheads="1"/>
          </p:cNvSpPr>
          <p:nvPr>
            <p:ph type="body" idx="1"/>
          </p:nvPr>
        </p:nvSpPr>
        <p:spPr>
          <a:noFill/>
        </p:spPr>
        <p:txBody>
          <a:bodyPr/>
          <a:lstStyle/>
          <a:p>
            <a:r>
              <a:rPr lang="en-US" altLang="en-US"/>
              <a:t>The Melbourne Australia fires of 2009 killed nearly 173 people and burned thousands of structures. The primary canopy in this area is eucalyptus globulus – and post fire it was found that these trees remained largely intact. </a:t>
            </a:r>
          </a:p>
        </p:txBody>
      </p:sp>
      <p:sp>
        <p:nvSpPr>
          <p:cNvPr id="87044" name="Slide Number Placeholder 3">
            <a:extLst>
              <a:ext uri="{FF2B5EF4-FFF2-40B4-BE49-F238E27FC236}">
                <a16:creationId xmlns:a16="http://schemas.microsoft.com/office/drawing/2014/main" id="{82AE6489-1365-43DA-B292-E61C96BB7479}"/>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C7297CF-9D0A-41C5-9BDC-012E7CC93DB9}" type="slidenum">
              <a:rPr lang="en-US" altLang="en-US" smtClean="0"/>
              <a:pPr/>
              <a:t>38</a:t>
            </a:fld>
            <a:endParaRPr lang="en-US" altLang="en-US"/>
          </a:p>
        </p:txBody>
      </p:sp>
      <p:sp>
        <p:nvSpPr>
          <p:cNvPr id="87045" name="Date Placeholder 4">
            <a:extLst>
              <a:ext uri="{FF2B5EF4-FFF2-40B4-BE49-F238E27FC236}">
                <a16:creationId xmlns:a16="http://schemas.microsoft.com/office/drawing/2014/main" id="{117F1812-7BBA-490C-8C3D-964DDCCA91E8}"/>
              </a:ext>
            </a:extLst>
          </p:cNvPr>
          <p:cNvSpPr>
            <a:spLocks noGrp="1"/>
          </p:cNvSpPr>
          <p:nvPr>
            <p:ph type="dt" sz="quarter" idx="1"/>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October 3, 2018</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28391746-20BC-416C-830C-57247DFB2774}"/>
              </a:ext>
            </a:extLst>
          </p:cNvPr>
          <p:cNvSpPr>
            <a:spLocks noGrp="1" noRot="1" noChangeAspect="1" noChangeArrowheads="1" noTextEdit="1"/>
          </p:cNvSpPr>
          <p:nvPr>
            <p:ph type="sldImg"/>
          </p:nvPr>
        </p:nvSpPr>
        <p:spPr>
          <a:ln/>
        </p:spPr>
      </p:sp>
      <p:sp>
        <p:nvSpPr>
          <p:cNvPr id="89091" name="Notes Placeholder 2">
            <a:extLst>
              <a:ext uri="{FF2B5EF4-FFF2-40B4-BE49-F238E27FC236}">
                <a16:creationId xmlns:a16="http://schemas.microsoft.com/office/drawing/2014/main" id="{5F203A74-CB7B-46A0-96F5-97E218FC4CF8}"/>
              </a:ext>
            </a:extLst>
          </p:cNvPr>
          <p:cNvSpPr>
            <a:spLocks noGrp="1" noChangeArrowheads="1"/>
          </p:cNvSpPr>
          <p:nvPr>
            <p:ph type="body" idx="1"/>
          </p:nvPr>
        </p:nvSpPr>
        <p:spPr>
          <a:noFill/>
        </p:spPr>
        <p:txBody>
          <a:bodyPr/>
          <a:lstStyle/>
          <a:p>
            <a:endParaRPr lang="en-US" altLang="en-US"/>
          </a:p>
        </p:txBody>
      </p:sp>
      <p:sp>
        <p:nvSpPr>
          <p:cNvPr id="89092" name="Slide Number Placeholder 3">
            <a:extLst>
              <a:ext uri="{FF2B5EF4-FFF2-40B4-BE49-F238E27FC236}">
                <a16:creationId xmlns:a16="http://schemas.microsoft.com/office/drawing/2014/main" id="{ED9322FA-8BD6-4D1C-8062-B45B7D8F0CD6}"/>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EDB4991-8336-481D-968B-64047564BA57}" type="slidenum">
              <a:rPr lang="en-US" altLang="en-US" smtClean="0"/>
              <a:pPr/>
              <a:t>39</a:t>
            </a:fld>
            <a:endParaRPr lang="en-US" altLang="en-US"/>
          </a:p>
        </p:txBody>
      </p:sp>
      <p:sp>
        <p:nvSpPr>
          <p:cNvPr id="89093" name="Date Placeholder 4">
            <a:extLst>
              <a:ext uri="{FF2B5EF4-FFF2-40B4-BE49-F238E27FC236}">
                <a16:creationId xmlns:a16="http://schemas.microsoft.com/office/drawing/2014/main" id="{917E893C-39EE-422E-97D4-91E3DF72114C}"/>
              </a:ext>
            </a:extLst>
          </p:cNvPr>
          <p:cNvSpPr>
            <a:spLocks noGrp="1"/>
          </p:cNvSpPr>
          <p:nvPr>
            <p:ph type="dt" sz="quarter" idx="1"/>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October 3, 2018</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a:extLst>
              <a:ext uri="{FF2B5EF4-FFF2-40B4-BE49-F238E27FC236}">
                <a16:creationId xmlns:a16="http://schemas.microsoft.com/office/drawing/2014/main" id="{54778FED-5E5A-4BE3-A82F-1A98BC157698}"/>
              </a:ext>
            </a:extLst>
          </p:cNvPr>
          <p:cNvSpPr>
            <a:spLocks noGrp="1" noRot="1" noChangeAspect="1" noChangeArrowheads="1" noTextEdit="1"/>
          </p:cNvSpPr>
          <p:nvPr>
            <p:ph type="sldImg"/>
          </p:nvPr>
        </p:nvSpPr>
        <p:spPr>
          <a:ln/>
        </p:spPr>
      </p:sp>
      <p:sp>
        <p:nvSpPr>
          <p:cNvPr id="91139" name="Notes Placeholder 2">
            <a:extLst>
              <a:ext uri="{FF2B5EF4-FFF2-40B4-BE49-F238E27FC236}">
                <a16:creationId xmlns:a16="http://schemas.microsoft.com/office/drawing/2014/main" id="{7EC754AE-E7D8-441B-BDD6-2048B9F399C5}"/>
              </a:ext>
            </a:extLst>
          </p:cNvPr>
          <p:cNvSpPr>
            <a:spLocks noGrp="1" noChangeArrowheads="1"/>
          </p:cNvSpPr>
          <p:nvPr>
            <p:ph type="body" idx="1"/>
          </p:nvPr>
        </p:nvSpPr>
        <p:spPr>
          <a:noFill/>
        </p:spPr>
        <p:txBody>
          <a:bodyPr/>
          <a:lstStyle/>
          <a:p>
            <a:endParaRPr lang="en-US" altLang="en-US"/>
          </a:p>
        </p:txBody>
      </p:sp>
      <p:sp>
        <p:nvSpPr>
          <p:cNvPr id="91140" name="Slide Number Placeholder 3">
            <a:extLst>
              <a:ext uri="{FF2B5EF4-FFF2-40B4-BE49-F238E27FC236}">
                <a16:creationId xmlns:a16="http://schemas.microsoft.com/office/drawing/2014/main" id="{958CBF71-0B62-4F8D-8FFC-D087D7DBDEB1}"/>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F141DC5-A608-4EAF-B076-3314F11B883A}" type="slidenum">
              <a:rPr lang="en-US" altLang="en-US" smtClean="0"/>
              <a:pPr/>
              <a:t>40</a:t>
            </a:fld>
            <a:endParaRPr lang="en-US" altLang="en-US"/>
          </a:p>
        </p:txBody>
      </p:sp>
      <p:sp>
        <p:nvSpPr>
          <p:cNvPr id="91141" name="Date Placeholder 4">
            <a:extLst>
              <a:ext uri="{FF2B5EF4-FFF2-40B4-BE49-F238E27FC236}">
                <a16:creationId xmlns:a16="http://schemas.microsoft.com/office/drawing/2014/main" id="{4252F3F5-D49F-4F8B-A6CE-EFBFF2CDA921}"/>
              </a:ext>
            </a:extLst>
          </p:cNvPr>
          <p:cNvSpPr>
            <a:spLocks noGrp="1"/>
          </p:cNvSpPr>
          <p:nvPr>
            <p:ph type="dt" sz="quarter" idx="1"/>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October 3, 2018</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a:extLst>
              <a:ext uri="{FF2B5EF4-FFF2-40B4-BE49-F238E27FC236}">
                <a16:creationId xmlns:a16="http://schemas.microsoft.com/office/drawing/2014/main" id="{D27D16A1-6C67-4513-B128-96E2319904CF}"/>
              </a:ext>
            </a:extLst>
          </p:cNvPr>
          <p:cNvSpPr>
            <a:spLocks noGrp="1" noRot="1" noChangeAspect="1" noChangeArrowheads="1" noTextEdit="1"/>
          </p:cNvSpPr>
          <p:nvPr>
            <p:ph type="sldImg"/>
          </p:nvPr>
        </p:nvSpPr>
        <p:spPr>
          <a:ln/>
        </p:spPr>
      </p:sp>
      <p:sp>
        <p:nvSpPr>
          <p:cNvPr id="93187" name="Notes Placeholder 2">
            <a:extLst>
              <a:ext uri="{FF2B5EF4-FFF2-40B4-BE49-F238E27FC236}">
                <a16:creationId xmlns:a16="http://schemas.microsoft.com/office/drawing/2014/main" id="{767383E9-8764-4FD1-8266-3BA4D299F448}"/>
              </a:ext>
            </a:extLst>
          </p:cNvPr>
          <p:cNvSpPr>
            <a:spLocks noGrp="1" noChangeArrowheads="1"/>
          </p:cNvSpPr>
          <p:nvPr>
            <p:ph type="body" idx="1"/>
          </p:nvPr>
        </p:nvSpPr>
        <p:spPr>
          <a:noFill/>
        </p:spPr>
        <p:txBody>
          <a:bodyPr/>
          <a:lstStyle/>
          <a:p>
            <a:pPr marL="171450" indent="-171450">
              <a:buFontTx/>
              <a:buChar char="-"/>
            </a:pPr>
            <a:r>
              <a:rPr lang="en-US" altLang="en-US"/>
              <a:t>First educate yourself on how your local codes affect trees. See if there are un-warranted species exclusion lists</a:t>
            </a:r>
          </a:p>
          <a:p>
            <a:pPr marL="171450" indent="-171450">
              <a:buFontTx/>
              <a:buChar char="-"/>
            </a:pPr>
            <a:r>
              <a:rPr lang="en-US" altLang="en-US"/>
              <a:t>Same as getting trees worked into planning documents – you have to fight for them – need justification</a:t>
            </a:r>
          </a:p>
          <a:p>
            <a:pPr marL="171450" indent="-171450">
              <a:buFontTx/>
              <a:buChar char="-"/>
            </a:pPr>
            <a:r>
              <a:rPr lang="en-US" altLang="en-US"/>
              <a:t>Need to make ourselves accessible to the creators of local fire safe codes and defensible space standards</a:t>
            </a:r>
          </a:p>
          <a:p>
            <a:pPr marL="171450" indent="-171450">
              <a:buFontTx/>
              <a:buChar char="-"/>
            </a:pPr>
            <a:endParaRPr lang="en-US" altLang="en-US"/>
          </a:p>
        </p:txBody>
      </p:sp>
      <p:sp>
        <p:nvSpPr>
          <p:cNvPr id="93188" name="Slide Number Placeholder 3">
            <a:extLst>
              <a:ext uri="{FF2B5EF4-FFF2-40B4-BE49-F238E27FC236}">
                <a16:creationId xmlns:a16="http://schemas.microsoft.com/office/drawing/2014/main" id="{2CD674E8-1604-4B2A-AAF5-05F083E94F0D}"/>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E68429F-16AC-4348-BAB4-42095B6B46FA}" type="slidenum">
              <a:rPr lang="en-US" altLang="en-US" smtClean="0"/>
              <a:pPr/>
              <a:t>41</a:t>
            </a:fld>
            <a:endParaRPr lang="en-US" altLang="en-US"/>
          </a:p>
        </p:txBody>
      </p:sp>
      <p:sp>
        <p:nvSpPr>
          <p:cNvPr id="93189" name="Date Placeholder 4">
            <a:extLst>
              <a:ext uri="{FF2B5EF4-FFF2-40B4-BE49-F238E27FC236}">
                <a16:creationId xmlns:a16="http://schemas.microsoft.com/office/drawing/2014/main" id="{6555C759-9D58-43EB-A776-1B0D8090E044}"/>
              </a:ext>
            </a:extLst>
          </p:cNvPr>
          <p:cNvSpPr>
            <a:spLocks noGrp="1"/>
          </p:cNvSpPr>
          <p:nvPr>
            <p:ph type="dt" sz="quarter" idx="1"/>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October 3, 2018</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Trees and Wildfire, June 5, 2019 presentation draft</a:t>
            </a:r>
          </a:p>
        </p:txBody>
      </p:sp>
      <p:sp>
        <p:nvSpPr>
          <p:cNvPr id="5" name="Date Placeholder 4"/>
          <p:cNvSpPr>
            <a:spLocks noGrp="1"/>
          </p:cNvSpPr>
          <p:nvPr>
            <p:ph type="dt" idx="1"/>
          </p:nvPr>
        </p:nvSpPr>
        <p:spPr/>
        <p:txBody>
          <a:bodyPr/>
          <a:lstStyle/>
          <a:p>
            <a:pPr>
              <a:defRPr/>
            </a:pPr>
            <a:fld id="{634D7E32-6C74-4F91-A99A-D7EB37ED7C60}" type="datetime1">
              <a:rPr lang="en-US" smtClean="0"/>
              <a:pPr>
                <a:defRPr/>
              </a:pPr>
              <a:t>5/4/2019</a:t>
            </a:fld>
            <a:endParaRPr lang="en-US"/>
          </a:p>
        </p:txBody>
      </p:sp>
      <p:sp>
        <p:nvSpPr>
          <p:cNvPr id="6" name="Footer Placeholder 5"/>
          <p:cNvSpPr>
            <a:spLocks noGrp="1"/>
          </p:cNvSpPr>
          <p:nvPr>
            <p:ph type="ftr" sz="quarter" idx="4"/>
          </p:nvPr>
        </p:nvSpPr>
        <p:spPr/>
        <p:txBody>
          <a:bodyPr/>
          <a:lstStyle/>
          <a:p>
            <a:pPr>
              <a:defRPr/>
            </a:pPr>
            <a:r>
              <a:rPr lang="en-US"/>
              <a:t>By Anne Fege, David Bacon, and Kay Stewart                                           For RB United (Rancho Bernardo)                                       Contact Anne Fege   afege@aol.com</a:t>
            </a:r>
          </a:p>
        </p:txBody>
      </p:sp>
      <p:sp>
        <p:nvSpPr>
          <p:cNvPr id="7" name="Slide Number Placeholder 6"/>
          <p:cNvSpPr>
            <a:spLocks noGrp="1"/>
          </p:cNvSpPr>
          <p:nvPr>
            <p:ph type="sldNum" sz="quarter" idx="5"/>
          </p:nvPr>
        </p:nvSpPr>
        <p:spPr/>
        <p:txBody>
          <a:bodyPr/>
          <a:lstStyle/>
          <a:p>
            <a:pPr>
              <a:defRPr/>
            </a:pPr>
            <a:fld id="{6F8595AF-A249-4344-B450-AA3E81D84DDB}" type="slidenum">
              <a:rPr lang="en-US" smtClean="0"/>
              <a:pPr>
                <a:defRPr/>
              </a:pPr>
              <a:t>44</a:t>
            </a:fld>
            <a:endParaRPr lang="en-US"/>
          </a:p>
        </p:txBody>
      </p:sp>
    </p:spTree>
    <p:extLst>
      <p:ext uri="{BB962C8B-B14F-4D97-AF65-F5344CB8AC3E}">
        <p14:creationId xmlns:p14="http://schemas.microsoft.com/office/powerpoint/2010/main" val="18304739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02A620E4-77CC-4E0B-8FE1-CCA0709708AB}"/>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09613" indent="-273050">
              <a:defRPr>
                <a:solidFill>
                  <a:schemeClr val="tx1"/>
                </a:solidFill>
                <a:latin typeface="Arial" panose="020B0604020202020204" pitchFamily="34" charset="0"/>
              </a:defRPr>
            </a:lvl2pPr>
            <a:lvl3pPr marL="1092200" indent="-217488">
              <a:defRPr>
                <a:solidFill>
                  <a:schemeClr val="tx1"/>
                </a:solidFill>
                <a:latin typeface="Arial" panose="020B0604020202020204" pitchFamily="34" charset="0"/>
              </a:defRPr>
            </a:lvl3pPr>
            <a:lvl4pPr marL="1530350" indent="-217488">
              <a:defRPr>
                <a:solidFill>
                  <a:schemeClr val="tx1"/>
                </a:solidFill>
                <a:latin typeface="Arial" panose="020B0604020202020204" pitchFamily="34" charset="0"/>
              </a:defRPr>
            </a:lvl4pPr>
            <a:lvl5pPr marL="1968500" indent="-217488">
              <a:defRPr>
                <a:solidFill>
                  <a:schemeClr val="tx1"/>
                </a:solidFill>
                <a:latin typeface="Arial" panose="020B0604020202020204" pitchFamily="34" charset="0"/>
              </a:defRPr>
            </a:lvl5pPr>
            <a:lvl6pPr marL="2425700" indent="-217488" eaLnBrk="0" fontAlgn="base" hangingPunct="0">
              <a:spcBef>
                <a:spcPct val="0"/>
              </a:spcBef>
              <a:spcAft>
                <a:spcPct val="0"/>
              </a:spcAft>
              <a:defRPr>
                <a:solidFill>
                  <a:schemeClr val="tx1"/>
                </a:solidFill>
                <a:latin typeface="Arial" panose="020B0604020202020204" pitchFamily="34" charset="0"/>
              </a:defRPr>
            </a:lvl6pPr>
            <a:lvl7pPr marL="2882900" indent="-217488" eaLnBrk="0" fontAlgn="base" hangingPunct="0">
              <a:spcBef>
                <a:spcPct val="0"/>
              </a:spcBef>
              <a:spcAft>
                <a:spcPct val="0"/>
              </a:spcAft>
              <a:defRPr>
                <a:solidFill>
                  <a:schemeClr val="tx1"/>
                </a:solidFill>
                <a:latin typeface="Arial" panose="020B0604020202020204" pitchFamily="34" charset="0"/>
              </a:defRPr>
            </a:lvl7pPr>
            <a:lvl8pPr marL="3340100" indent="-217488" eaLnBrk="0" fontAlgn="base" hangingPunct="0">
              <a:spcBef>
                <a:spcPct val="0"/>
              </a:spcBef>
              <a:spcAft>
                <a:spcPct val="0"/>
              </a:spcAft>
              <a:defRPr>
                <a:solidFill>
                  <a:schemeClr val="tx1"/>
                </a:solidFill>
                <a:latin typeface="Arial" panose="020B0604020202020204" pitchFamily="34" charset="0"/>
              </a:defRPr>
            </a:lvl8pPr>
            <a:lvl9pPr marL="3797300" indent="-217488" eaLnBrk="0" fontAlgn="base" hangingPunct="0">
              <a:spcBef>
                <a:spcPct val="0"/>
              </a:spcBef>
              <a:spcAft>
                <a:spcPct val="0"/>
              </a:spcAft>
              <a:defRPr>
                <a:solidFill>
                  <a:schemeClr val="tx1"/>
                </a:solidFill>
                <a:latin typeface="Arial" panose="020B0604020202020204" pitchFamily="34" charset="0"/>
              </a:defRPr>
            </a:lvl9pPr>
          </a:lstStyle>
          <a:p>
            <a:fld id="{339BE0C7-B9F0-42B2-A3C3-EB85249E16D3}" type="slidenum">
              <a:rPr lang="en-US" altLang="en-US" smtClean="0"/>
              <a:pPr/>
              <a:t>7</a:t>
            </a:fld>
            <a:endParaRPr lang="en-US" altLang="en-US"/>
          </a:p>
        </p:txBody>
      </p:sp>
      <p:sp>
        <p:nvSpPr>
          <p:cNvPr id="14339" name="Rectangle 2">
            <a:extLst>
              <a:ext uri="{FF2B5EF4-FFF2-40B4-BE49-F238E27FC236}">
                <a16:creationId xmlns:a16="http://schemas.microsoft.com/office/drawing/2014/main" id="{C00CB8DF-AC77-43B1-AF17-FA9E62FDA426}"/>
              </a:ext>
            </a:extLst>
          </p:cNvPr>
          <p:cNvSpPr>
            <a:spLocks noGrp="1" noRot="1" noChangeAspect="1" noChangeArrowheads="1" noTextEdit="1"/>
          </p:cNvSpPr>
          <p:nvPr>
            <p:ph type="sldImg"/>
          </p:nvPr>
        </p:nvSpPr>
        <p:spPr>
          <a:ln/>
        </p:spPr>
      </p:sp>
      <p:sp>
        <p:nvSpPr>
          <p:cNvPr id="14340" name="Rectangle 3">
            <a:extLst>
              <a:ext uri="{FF2B5EF4-FFF2-40B4-BE49-F238E27FC236}">
                <a16:creationId xmlns:a16="http://schemas.microsoft.com/office/drawing/2014/main" id="{E14F0215-EC0B-4DAF-A70E-09C066A04175}"/>
              </a:ext>
            </a:extLst>
          </p:cNvPr>
          <p:cNvSpPr>
            <a:spLocks noGrp="1" noChangeArrowheads="1"/>
          </p:cNvSpPr>
          <p:nvPr>
            <p:ph type="body" idx="1"/>
          </p:nvPr>
        </p:nvSpPr>
        <p:spPr>
          <a:noFill/>
        </p:spPr>
        <p:txBody>
          <a:bodyPr/>
          <a:lstStyle/>
          <a:p>
            <a:pPr eaLnBrk="1" hangingPunct="1"/>
            <a:r>
              <a:rPr lang="en-US" altLang="en-US"/>
              <a:t>The duration time that the flames contact the structure depends on the size of the fuel, density of the fuel, and distance the structure is from the fuel source (vegetation, wood pile, another structure, etc.).  Typically, flame contact with the structure is from 2-5 minutes in Southern California fuel types, as demonstrated on the next slide [“Landscape and Building Design for Bushfire Areas,” Ramsay &amp; Rudolph, CSIRO].</a:t>
            </a:r>
          </a:p>
          <a:p>
            <a:pPr eaLnBrk="1" hangingPunct="1"/>
            <a:endParaRPr lang="en-US" altLang="en-US"/>
          </a:p>
          <a:p>
            <a:pPr eaLnBrk="1" hangingPunct="1"/>
            <a:r>
              <a:rPr lang="en-US" altLang="en-US"/>
              <a:t>As demonstrated by the photo and the graphic, topography can increase the risk to the structure depending on the steepness of the slope and the distance the structure is from the top of the slope.  Typically, the fire authority requires a 15 ft set back from the top of the slope for one-story structures and a 30 ft set back for two-story structures.</a:t>
            </a:r>
          </a:p>
        </p:txBody>
      </p:sp>
      <p:sp>
        <p:nvSpPr>
          <p:cNvPr id="14341" name="Footer Placeholder 1">
            <a:extLst>
              <a:ext uri="{FF2B5EF4-FFF2-40B4-BE49-F238E27FC236}">
                <a16:creationId xmlns:a16="http://schemas.microsoft.com/office/drawing/2014/main" id="{61069163-E6A6-491F-80A5-1916A19D1199}"/>
              </a:ext>
            </a:extLst>
          </p:cNvPr>
          <p:cNvSpPr>
            <a:spLocks noGrp="1"/>
          </p:cNvSpPr>
          <p:nvPr>
            <p:ph type="ftr" sz="quarter" idx="4"/>
          </p:nvPr>
        </p:nvSpPr>
        <p:spPr>
          <a:noFill/>
        </p:spPr>
        <p:txBody>
          <a:bodyPr/>
          <a:lstStyle>
            <a:lvl1pPr>
              <a:defRPr>
                <a:solidFill>
                  <a:schemeClr val="tx1"/>
                </a:solidFill>
                <a:latin typeface="Arial" panose="020B0604020202020204" pitchFamily="34" charset="0"/>
              </a:defRPr>
            </a:lvl1pPr>
            <a:lvl2pPr marL="709613" indent="-273050">
              <a:defRPr>
                <a:solidFill>
                  <a:schemeClr val="tx1"/>
                </a:solidFill>
                <a:latin typeface="Arial" panose="020B0604020202020204" pitchFamily="34" charset="0"/>
              </a:defRPr>
            </a:lvl2pPr>
            <a:lvl3pPr marL="1092200" indent="-217488">
              <a:defRPr>
                <a:solidFill>
                  <a:schemeClr val="tx1"/>
                </a:solidFill>
                <a:latin typeface="Arial" panose="020B0604020202020204" pitchFamily="34" charset="0"/>
              </a:defRPr>
            </a:lvl3pPr>
            <a:lvl4pPr marL="1530350" indent="-217488">
              <a:defRPr>
                <a:solidFill>
                  <a:schemeClr val="tx1"/>
                </a:solidFill>
                <a:latin typeface="Arial" panose="020B0604020202020204" pitchFamily="34" charset="0"/>
              </a:defRPr>
            </a:lvl4pPr>
            <a:lvl5pPr marL="1968500" indent="-217488">
              <a:defRPr>
                <a:solidFill>
                  <a:schemeClr val="tx1"/>
                </a:solidFill>
                <a:latin typeface="Arial" panose="020B0604020202020204" pitchFamily="34" charset="0"/>
              </a:defRPr>
            </a:lvl5pPr>
            <a:lvl6pPr marL="2425700" indent="-217488" eaLnBrk="0" fontAlgn="base" hangingPunct="0">
              <a:spcBef>
                <a:spcPct val="0"/>
              </a:spcBef>
              <a:spcAft>
                <a:spcPct val="0"/>
              </a:spcAft>
              <a:defRPr>
                <a:solidFill>
                  <a:schemeClr val="tx1"/>
                </a:solidFill>
                <a:latin typeface="Arial" panose="020B0604020202020204" pitchFamily="34" charset="0"/>
              </a:defRPr>
            </a:lvl6pPr>
            <a:lvl7pPr marL="2882900" indent="-217488" eaLnBrk="0" fontAlgn="base" hangingPunct="0">
              <a:spcBef>
                <a:spcPct val="0"/>
              </a:spcBef>
              <a:spcAft>
                <a:spcPct val="0"/>
              </a:spcAft>
              <a:defRPr>
                <a:solidFill>
                  <a:schemeClr val="tx1"/>
                </a:solidFill>
                <a:latin typeface="Arial" panose="020B0604020202020204" pitchFamily="34" charset="0"/>
              </a:defRPr>
            </a:lvl7pPr>
            <a:lvl8pPr marL="3340100" indent="-217488" eaLnBrk="0" fontAlgn="base" hangingPunct="0">
              <a:spcBef>
                <a:spcPct val="0"/>
              </a:spcBef>
              <a:spcAft>
                <a:spcPct val="0"/>
              </a:spcAft>
              <a:defRPr>
                <a:solidFill>
                  <a:schemeClr val="tx1"/>
                </a:solidFill>
                <a:latin typeface="Arial" panose="020B0604020202020204" pitchFamily="34" charset="0"/>
              </a:defRPr>
            </a:lvl8pPr>
            <a:lvl9pPr marL="3797300" indent="-217488" eaLnBrk="0" fontAlgn="base" hangingPunct="0">
              <a:spcBef>
                <a:spcPct val="0"/>
              </a:spcBef>
              <a:spcAft>
                <a:spcPct val="0"/>
              </a:spcAft>
              <a:defRPr>
                <a:solidFill>
                  <a:schemeClr val="tx1"/>
                </a:solidFill>
                <a:latin typeface="Arial" panose="020B0604020202020204" pitchFamily="34" charset="0"/>
              </a:defRPr>
            </a:lvl9pPr>
          </a:lstStyle>
          <a:p>
            <a:r>
              <a:rPr lang="en-US" altLang="en-US"/>
              <a:t>By Anne Fege, David Bacon, and Kay Stewart                                           For RB United (Rancho Bernardo)                                       Contact Anne Fege   afege@aol.com</a:t>
            </a:r>
          </a:p>
        </p:txBody>
      </p:sp>
      <p:sp>
        <p:nvSpPr>
          <p:cNvPr id="14342" name="Header Placeholder 2">
            <a:extLst>
              <a:ext uri="{FF2B5EF4-FFF2-40B4-BE49-F238E27FC236}">
                <a16:creationId xmlns:a16="http://schemas.microsoft.com/office/drawing/2014/main" id="{13C15E3F-384E-41E6-AC01-FED7DDBB4F23}"/>
              </a:ext>
            </a:extLst>
          </p:cNvPr>
          <p:cNvSpPr>
            <a:spLocks noGrp="1"/>
          </p:cNvSpPr>
          <p:nvPr>
            <p:ph type="hdr" sz="quarter"/>
          </p:nvPr>
        </p:nvSpPr>
        <p:spPr>
          <a:noFill/>
        </p:spPr>
        <p:txBody>
          <a:bodyPr/>
          <a:lstStyle>
            <a:lvl1pPr>
              <a:defRPr>
                <a:solidFill>
                  <a:schemeClr val="tx1"/>
                </a:solidFill>
                <a:latin typeface="Arial" panose="020B0604020202020204" pitchFamily="34" charset="0"/>
              </a:defRPr>
            </a:lvl1pPr>
            <a:lvl2pPr marL="709613" indent="-273050">
              <a:defRPr>
                <a:solidFill>
                  <a:schemeClr val="tx1"/>
                </a:solidFill>
                <a:latin typeface="Arial" panose="020B0604020202020204" pitchFamily="34" charset="0"/>
              </a:defRPr>
            </a:lvl2pPr>
            <a:lvl3pPr marL="1092200" indent="-217488">
              <a:defRPr>
                <a:solidFill>
                  <a:schemeClr val="tx1"/>
                </a:solidFill>
                <a:latin typeface="Arial" panose="020B0604020202020204" pitchFamily="34" charset="0"/>
              </a:defRPr>
            </a:lvl3pPr>
            <a:lvl4pPr marL="1530350" indent="-217488">
              <a:defRPr>
                <a:solidFill>
                  <a:schemeClr val="tx1"/>
                </a:solidFill>
                <a:latin typeface="Arial" panose="020B0604020202020204" pitchFamily="34" charset="0"/>
              </a:defRPr>
            </a:lvl4pPr>
            <a:lvl5pPr marL="1968500" indent="-217488">
              <a:defRPr>
                <a:solidFill>
                  <a:schemeClr val="tx1"/>
                </a:solidFill>
                <a:latin typeface="Arial" panose="020B0604020202020204" pitchFamily="34" charset="0"/>
              </a:defRPr>
            </a:lvl5pPr>
            <a:lvl6pPr marL="2425700" indent="-217488" eaLnBrk="0" fontAlgn="base" hangingPunct="0">
              <a:spcBef>
                <a:spcPct val="0"/>
              </a:spcBef>
              <a:spcAft>
                <a:spcPct val="0"/>
              </a:spcAft>
              <a:defRPr>
                <a:solidFill>
                  <a:schemeClr val="tx1"/>
                </a:solidFill>
                <a:latin typeface="Arial" panose="020B0604020202020204" pitchFamily="34" charset="0"/>
              </a:defRPr>
            </a:lvl6pPr>
            <a:lvl7pPr marL="2882900" indent="-217488" eaLnBrk="0" fontAlgn="base" hangingPunct="0">
              <a:spcBef>
                <a:spcPct val="0"/>
              </a:spcBef>
              <a:spcAft>
                <a:spcPct val="0"/>
              </a:spcAft>
              <a:defRPr>
                <a:solidFill>
                  <a:schemeClr val="tx1"/>
                </a:solidFill>
                <a:latin typeface="Arial" panose="020B0604020202020204" pitchFamily="34" charset="0"/>
              </a:defRPr>
            </a:lvl7pPr>
            <a:lvl8pPr marL="3340100" indent="-217488" eaLnBrk="0" fontAlgn="base" hangingPunct="0">
              <a:spcBef>
                <a:spcPct val="0"/>
              </a:spcBef>
              <a:spcAft>
                <a:spcPct val="0"/>
              </a:spcAft>
              <a:defRPr>
                <a:solidFill>
                  <a:schemeClr val="tx1"/>
                </a:solidFill>
                <a:latin typeface="Arial" panose="020B0604020202020204" pitchFamily="34" charset="0"/>
              </a:defRPr>
            </a:lvl8pPr>
            <a:lvl9pPr marL="3797300" indent="-217488" eaLnBrk="0" fontAlgn="base" hangingPunct="0">
              <a:spcBef>
                <a:spcPct val="0"/>
              </a:spcBef>
              <a:spcAft>
                <a:spcPct val="0"/>
              </a:spcAft>
              <a:defRPr>
                <a:solidFill>
                  <a:schemeClr val="tx1"/>
                </a:solidFill>
                <a:latin typeface="Arial" panose="020B0604020202020204" pitchFamily="34" charset="0"/>
              </a:defRPr>
            </a:lvl9pPr>
          </a:lstStyle>
          <a:p>
            <a:r>
              <a:rPr lang="en-US" altLang="en-US"/>
              <a:t>Trees and Wildfire, June 5, 2019 presentation draft</a:t>
            </a:r>
          </a:p>
        </p:txBody>
      </p:sp>
      <p:sp>
        <p:nvSpPr>
          <p:cNvPr id="14343" name="Date Placeholder 1">
            <a:extLst>
              <a:ext uri="{FF2B5EF4-FFF2-40B4-BE49-F238E27FC236}">
                <a16:creationId xmlns:a16="http://schemas.microsoft.com/office/drawing/2014/main" id="{D0E50016-2A2C-472F-98F3-10FC2BC5FDC5}"/>
              </a:ext>
            </a:extLst>
          </p:cNvPr>
          <p:cNvSpPr>
            <a:spLocks noGrp="1"/>
          </p:cNvSpPr>
          <p:nvPr>
            <p:ph type="dt" sz="quarter" idx="1"/>
          </p:nvPr>
        </p:nvSpPr>
        <p:spPr>
          <a:noFill/>
        </p:spPr>
        <p:txBody>
          <a:bodyPr/>
          <a:lstStyle>
            <a:lvl1pPr>
              <a:defRPr>
                <a:solidFill>
                  <a:schemeClr val="tx1"/>
                </a:solidFill>
                <a:latin typeface="Arial" panose="020B0604020202020204" pitchFamily="34" charset="0"/>
              </a:defRPr>
            </a:lvl1pPr>
            <a:lvl2pPr marL="709613" indent="-273050">
              <a:defRPr>
                <a:solidFill>
                  <a:schemeClr val="tx1"/>
                </a:solidFill>
                <a:latin typeface="Arial" panose="020B0604020202020204" pitchFamily="34" charset="0"/>
              </a:defRPr>
            </a:lvl2pPr>
            <a:lvl3pPr marL="1092200" indent="-217488">
              <a:defRPr>
                <a:solidFill>
                  <a:schemeClr val="tx1"/>
                </a:solidFill>
                <a:latin typeface="Arial" panose="020B0604020202020204" pitchFamily="34" charset="0"/>
              </a:defRPr>
            </a:lvl3pPr>
            <a:lvl4pPr marL="1530350" indent="-217488">
              <a:defRPr>
                <a:solidFill>
                  <a:schemeClr val="tx1"/>
                </a:solidFill>
                <a:latin typeface="Arial" panose="020B0604020202020204" pitchFamily="34" charset="0"/>
              </a:defRPr>
            </a:lvl4pPr>
            <a:lvl5pPr marL="1968500" indent="-217488">
              <a:defRPr>
                <a:solidFill>
                  <a:schemeClr val="tx1"/>
                </a:solidFill>
                <a:latin typeface="Arial" panose="020B0604020202020204" pitchFamily="34" charset="0"/>
              </a:defRPr>
            </a:lvl5pPr>
            <a:lvl6pPr marL="2425700" indent="-217488" eaLnBrk="0" fontAlgn="base" hangingPunct="0">
              <a:spcBef>
                <a:spcPct val="0"/>
              </a:spcBef>
              <a:spcAft>
                <a:spcPct val="0"/>
              </a:spcAft>
              <a:defRPr>
                <a:solidFill>
                  <a:schemeClr val="tx1"/>
                </a:solidFill>
                <a:latin typeface="Arial" panose="020B0604020202020204" pitchFamily="34" charset="0"/>
              </a:defRPr>
            </a:lvl6pPr>
            <a:lvl7pPr marL="2882900" indent="-217488" eaLnBrk="0" fontAlgn="base" hangingPunct="0">
              <a:spcBef>
                <a:spcPct val="0"/>
              </a:spcBef>
              <a:spcAft>
                <a:spcPct val="0"/>
              </a:spcAft>
              <a:defRPr>
                <a:solidFill>
                  <a:schemeClr val="tx1"/>
                </a:solidFill>
                <a:latin typeface="Arial" panose="020B0604020202020204" pitchFamily="34" charset="0"/>
              </a:defRPr>
            </a:lvl7pPr>
            <a:lvl8pPr marL="3340100" indent="-217488" eaLnBrk="0" fontAlgn="base" hangingPunct="0">
              <a:spcBef>
                <a:spcPct val="0"/>
              </a:spcBef>
              <a:spcAft>
                <a:spcPct val="0"/>
              </a:spcAft>
              <a:defRPr>
                <a:solidFill>
                  <a:schemeClr val="tx1"/>
                </a:solidFill>
                <a:latin typeface="Arial" panose="020B0604020202020204" pitchFamily="34" charset="0"/>
              </a:defRPr>
            </a:lvl8pPr>
            <a:lvl9pPr marL="3797300" indent="-217488" eaLnBrk="0" fontAlgn="base" hangingPunct="0">
              <a:spcBef>
                <a:spcPct val="0"/>
              </a:spcBef>
              <a:spcAft>
                <a:spcPct val="0"/>
              </a:spcAft>
              <a:defRPr>
                <a:solidFill>
                  <a:schemeClr val="tx1"/>
                </a:solidFill>
                <a:latin typeface="Arial" panose="020B0604020202020204" pitchFamily="34" charset="0"/>
              </a:defRPr>
            </a:lvl9pPr>
          </a:lstStyle>
          <a:p>
            <a:fld id="{70937224-B8D3-4CE8-BE29-225EE7021AFA}" type="datetime1">
              <a:rPr lang="en-US" altLang="en-US" smtClean="0"/>
              <a:pPr/>
              <a:t>5/4/2019</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6729DCA9-7801-41D4-9573-BEA7EDC0DE48}"/>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09613" indent="-273050">
              <a:defRPr>
                <a:solidFill>
                  <a:schemeClr val="tx1"/>
                </a:solidFill>
                <a:latin typeface="Arial" panose="020B0604020202020204" pitchFamily="34" charset="0"/>
              </a:defRPr>
            </a:lvl2pPr>
            <a:lvl3pPr marL="1092200" indent="-217488">
              <a:defRPr>
                <a:solidFill>
                  <a:schemeClr val="tx1"/>
                </a:solidFill>
                <a:latin typeface="Arial" panose="020B0604020202020204" pitchFamily="34" charset="0"/>
              </a:defRPr>
            </a:lvl3pPr>
            <a:lvl4pPr marL="1530350" indent="-217488">
              <a:defRPr>
                <a:solidFill>
                  <a:schemeClr val="tx1"/>
                </a:solidFill>
                <a:latin typeface="Arial" panose="020B0604020202020204" pitchFamily="34" charset="0"/>
              </a:defRPr>
            </a:lvl4pPr>
            <a:lvl5pPr marL="1968500" indent="-217488">
              <a:defRPr>
                <a:solidFill>
                  <a:schemeClr val="tx1"/>
                </a:solidFill>
                <a:latin typeface="Arial" panose="020B0604020202020204" pitchFamily="34" charset="0"/>
              </a:defRPr>
            </a:lvl5pPr>
            <a:lvl6pPr marL="2425700" indent="-217488" eaLnBrk="0" fontAlgn="base" hangingPunct="0">
              <a:spcBef>
                <a:spcPct val="0"/>
              </a:spcBef>
              <a:spcAft>
                <a:spcPct val="0"/>
              </a:spcAft>
              <a:defRPr>
                <a:solidFill>
                  <a:schemeClr val="tx1"/>
                </a:solidFill>
                <a:latin typeface="Arial" panose="020B0604020202020204" pitchFamily="34" charset="0"/>
              </a:defRPr>
            </a:lvl6pPr>
            <a:lvl7pPr marL="2882900" indent="-217488" eaLnBrk="0" fontAlgn="base" hangingPunct="0">
              <a:spcBef>
                <a:spcPct val="0"/>
              </a:spcBef>
              <a:spcAft>
                <a:spcPct val="0"/>
              </a:spcAft>
              <a:defRPr>
                <a:solidFill>
                  <a:schemeClr val="tx1"/>
                </a:solidFill>
                <a:latin typeface="Arial" panose="020B0604020202020204" pitchFamily="34" charset="0"/>
              </a:defRPr>
            </a:lvl7pPr>
            <a:lvl8pPr marL="3340100" indent="-217488" eaLnBrk="0" fontAlgn="base" hangingPunct="0">
              <a:spcBef>
                <a:spcPct val="0"/>
              </a:spcBef>
              <a:spcAft>
                <a:spcPct val="0"/>
              </a:spcAft>
              <a:defRPr>
                <a:solidFill>
                  <a:schemeClr val="tx1"/>
                </a:solidFill>
                <a:latin typeface="Arial" panose="020B0604020202020204" pitchFamily="34" charset="0"/>
              </a:defRPr>
            </a:lvl8pPr>
            <a:lvl9pPr marL="3797300" indent="-217488" eaLnBrk="0" fontAlgn="base" hangingPunct="0">
              <a:spcBef>
                <a:spcPct val="0"/>
              </a:spcBef>
              <a:spcAft>
                <a:spcPct val="0"/>
              </a:spcAft>
              <a:defRPr>
                <a:solidFill>
                  <a:schemeClr val="tx1"/>
                </a:solidFill>
                <a:latin typeface="Arial" panose="020B0604020202020204" pitchFamily="34" charset="0"/>
              </a:defRPr>
            </a:lvl9pPr>
          </a:lstStyle>
          <a:p>
            <a:fld id="{2A4F705B-A969-4BBD-8930-CB9FF474187B}" type="slidenum">
              <a:rPr lang="en-US" altLang="en-US" smtClean="0"/>
              <a:pPr/>
              <a:t>8</a:t>
            </a:fld>
            <a:endParaRPr lang="en-US" altLang="en-US"/>
          </a:p>
        </p:txBody>
      </p:sp>
      <p:sp>
        <p:nvSpPr>
          <p:cNvPr id="16387" name="Rectangle 2">
            <a:extLst>
              <a:ext uri="{FF2B5EF4-FFF2-40B4-BE49-F238E27FC236}">
                <a16:creationId xmlns:a16="http://schemas.microsoft.com/office/drawing/2014/main" id="{4B629BA3-6E5B-4DE5-9F5E-9ABEA9AE0ABE}"/>
              </a:ext>
            </a:extLst>
          </p:cNvPr>
          <p:cNvSpPr>
            <a:spLocks noGrp="1" noRot="1" noChangeAspect="1" noChangeArrowheads="1" noTextEdit="1"/>
          </p:cNvSpPr>
          <p:nvPr>
            <p:ph type="sldImg"/>
          </p:nvPr>
        </p:nvSpPr>
        <p:spPr>
          <a:xfrm>
            <a:off x="2863850" y="511175"/>
            <a:ext cx="3489325" cy="2617788"/>
          </a:xfrm>
          <a:ln/>
        </p:spPr>
      </p:sp>
      <p:sp>
        <p:nvSpPr>
          <p:cNvPr id="16388" name="Rectangle 3">
            <a:extLst>
              <a:ext uri="{FF2B5EF4-FFF2-40B4-BE49-F238E27FC236}">
                <a16:creationId xmlns:a16="http://schemas.microsoft.com/office/drawing/2014/main" id="{26E800DF-1587-4FEE-9455-2F4F095432C3}"/>
              </a:ext>
            </a:extLst>
          </p:cNvPr>
          <p:cNvSpPr>
            <a:spLocks noGrp="1" noChangeArrowheads="1"/>
          </p:cNvSpPr>
          <p:nvPr>
            <p:ph type="body" idx="1"/>
          </p:nvPr>
        </p:nvSpPr>
        <p:spPr>
          <a:xfrm>
            <a:off x="1203325" y="3300413"/>
            <a:ext cx="6813550" cy="3127375"/>
          </a:xfrm>
          <a:noFill/>
        </p:spPr>
        <p:txBody>
          <a:bodyPr/>
          <a:lstStyle/>
          <a:p>
            <a:pPr eaLnBrk="1" hangingPunct="1"/>
            <a:r>
              <a:rPr lang="en-US" altLang="en-US"/>
              <a:t>The width of the red bars at the base of each of the three figures on this slide gives a relative indicating of the time interval associated with a given phase of a wildfire, from the perspective of the building. The important point here is that the fire front passes a home quickly. Exposure to embers is much longer. The new building code isn’t intended to allow for survival of a building placed in the middle of a crown fire. Point out that this represents a wildfire exposure, and not your neighbor’s home on an adjacent lot, where the radiant exposure would be longer. </a:t>
            </a:r>
          </a:p>
        </p:txBody>
      </p:sp>
      <p:sp>
        <p:nvSpPr>
          <p:cNvPr id="16389" name="Footer Placeholder 1">
            <a:extLst>
              <a:ext uri="{FF2B5EF4-FFF2-40B4-BE49-F238E27FC236}">
                <a16:creationId xmlns:a16="http://schemas.microsoft.com/office/drawing/2014/main" id="{0441F513-A8E1-4C31-8DB6-8AC9F6488E7A}"/>
              </a:ext>
            </a:extLst>
          </p:cNvPr>
          <p:cNvSpPr>
            <a:spLocks noGrp="1"/>
          </p:cNvSpPr>
          <p:nvPr>
            <p:ph type="ftr" sz="quarter" idx="4"/>
          </p:nvPr>
        </p:nvSpPr>
        <p:spPr>
          <a:noFill/>
        </p:spPr>
        <p:txBody>
          <a:bodyPr/>
          <a:lstStyle>
            <a:lvl1pPr>
              <a:defRPr>
                <a:solidFill>
                  <a:schemeClr val="tx1"/>
                </a:solidFill>
                <a:latin typeface="Arial" panose="020B0604020202020204" pitchFamily="34" charset="0"/>
              </a:defRPr>
            </a:lvl1pPr>
            <a:lvl2pPr marL="709613" indent="-273050">
              <a:defRPr>
                <a:solidFill>
                  <a:schemeClr val="tx1"/>
                </a:solidFill>
                <a:latin typeface="Arial" panose="020B0604020202020204" pitchFamily="34" charset="0"/>
              </a:defRPr>
            </a:lvl2pPr>
            <a:lvl3pPr marL="1092200" indent="-217488">
              <a:defRPr>
                <a:solidFill>
                  <a:schemeClr val="tx1"/>
                </a:solidFill>
                <a:latin typeface="Arial" panose="020B0604020202020204" pitchFamily="34" charset="0"/>
              </a:defRPr>
            </a:lvl3pPr>
            <a:lvl4pPr marL="1530350" indent="-217488">
              <a:defRPr>
                <a:solidFill>
                  <a:schemeClr val="tx1"/>
                </a:solidFill>
                <a:latin typeface="Arial" panose="020B0604020202020204" pitchFamily="34" charset="0"/>
              </a:defRPr>
            </a:lvl4pPr>
            <a:lvl5pPr marL="1968500" indent="-217488">
              <a:defRPr>
                <a:solidFill>
                  <a:schemeClr val="tx1"/>
                </a:solidFill>
                <a:latin typeface="Arial" panose="020B0604020202020204" pitchFamily="34" charset="0"/>
              </a:defRPr>
            </a:lvl5pPr>
            <a:lvl6pPr marL="2425700" indent="-217488" eaLnBrk="0" fontAlgn="base" hangingPunct="0">
              <a:spcBef>
                <a:spcPct val="0"/>
              </a:spcBef>
              <a:spcAft>
                <a:spcPct val="0"/>
              </a:spcAft>
              <a:defRPr>
                <a:solidFill>
                  <a:schemeClr val="tx1"/>
                </a:solidFill>
                <a:latin typeface="Arial" panose="020B0604020202020204" pitchFamily="34" charset="0"/>
              </a:defRPr>
            </a:lvl6pPr>
            <a:lvl7pPr marL="2882900" indent="-217488" eaLnBrk="0" fontAlgn="base" hangingPunct="0">
              <a:spcBef>
                <a:spcPct val="0"/>
              </a:spcBef>
              <a:spcAft>
                <a:spcPct val="0"/>
              </a:spcAft>
              <a:defRPr>
                <a:solidFill>
                  <a:schemeClr val="tx1"/>
                </a:solidFill>
                <a:latin typeface="Arial" panose="020B0604020202020204" pitchFamily="34" charset="0"/>
              </a:defRPr>
            </a:lvl7pPr>
            <a:lvl8pPr marL="3340100" indent="-217488" eaLnBrk="0" fontAlgn="base" hangingPunct="0">
              <a:spcBef>
                <a:spcPct val="0"/>
              </a:spcBef>
              <a:spcAft>
                <a:spcPct val="0"/>
              </a:spcAft>
              <a:defRPr>
                <a:solidFill>
                  <a:schemeClr val="tx1"/>
                </a:solidFill>
                <a:latin typeface="Arial" panose="020B0604020202020204" pitchFamily="34" charset="0"/>
              </a:defRPr>
            </a:lvl8pPr>
            <a:lvl9pPr marL="3797300" indent="-217488" eaLnBrk="0" fontAlgn="base" hangingPunct="0">
              <a:spcBef>
                <a:spcPct val="0"/>
              </a:spcBef>
              <a:spcAft>
                <a:spcPct val="0"/>
              </a:spcAft>
              <a:defRPr>
                <a:solidFill>
                  <a:schemeClr val="tx1"/>
                </a:solidFill>
                <a:latin typeface="Arial" panose="020B0604020202020204" pitchFamily="34" charset="0"/>
              </a:defRPr>
            </a:lvl9pPr>
          </a:lstStyle>
          <a:p>
            <a:r>
              <a:rPr lang="en-US" altLang="en-US"/>
              <a:t>By Anne Fege, David Bacon, and Kay Stewart                                           For RB United (Rancho Bernardo)                                       Contact Anne Fege   afege@aol.com</a:t>
            </a:r>
          </a:p>
        </p:txBody>
      </p:sp>
      <p:sp>
        <p:nvSpPr>
          <p:cNvPr id="16390" name="Header Placeholder 2">
            <a:extLst>
              <a:ext uri="{FF2B5EF4-FFF2-40B4-BE49-F238E27FC236}">
                <a16:creationId xmlns:a16="http://schemas.microsoft.com/office/drawing/2014/main" id="{8F9EFD01-24C6-4B38-BADE-9CD0542798ED}"/>
              </a:ext>
            </a:extLst>
          </p:cNvPr>
          <p:cNvSpPr>
            <a:spLocks noGrp="1"/>
          </p:cNvSpPr>
          <p:nvPr>
            <p:ph type="hdr" sz="quarter"/>
          </p:nvPr>
        </p:nvSpPr>
        <p:spPr>
          <a:noFill/>
        </p:spPr>
        <p:txBody>
          <a:bodyPr/>
          <a:lstStyle>
            <a:lvl1pPr>
              <a:defRPr>
                <a:solidFill>
                  <a:schemeClr val="tx1"/>
                </a:solidFill>
                <a:latin typeface="Arial" panose="020B0604020202020204" pitchFamily="34" charset="0"/>
              </a:defRPr>
            </a:lvl1pPr>
            <a:lvl2pPr marL="709613" indent="-273050">
              <a:defRPr>
                <a:solidFill>
                  <a:schemeClr val="tx1"/>
                </a:solidFill>
                <a:latin typeface="Arial" panose="020B0604020202020204" pitchFamily="34" charset="0"/>
              </a:defRPr>
            </a:lvl2pPr>
            <a:lvl3pPr marL="1092200" indent="-217488">
              <a:defRPr>
                <a:solidFill>
                  <a:schemeClr val="tx1"/>
                </a:solidFill>
                <a:latin typeface="Arial" panose="020B0604020202020204" pitchFamily="34" charset="0"/>
              </a:defRPr>
            </a:lvl3pPr>
            <a:lvl4pPr marL="1530350" indent="-217488">
              <a:defRPr>
                <a:solidFill>
                  <a:schemeClr val="tx1"/>
                </a:solidFill>
                <a:latin typeface="Arial" panose="020B0604020202020204" pitchFamily="34" charset="0"/>
              </a:defRPr>
            </a:lvl4pPr>
            <a:lvl5pPr marL="1968500" indent="-217488">
              <a:defRPr>
                <a:solidFill>
                  <a:schemeClr val="tx1"/>
                </a:solidFill>
                <a:latin typeface="Arial" panose="020B0604020202020204" pitchFamily="34" charset="0"/>
              </a:defRPr>
            </a:lvl5pPr>
            <a:lvl6pPr marL="2425700" indent="-217488" eaLnBrk="0" fontAlgn="base" hangingPunct="0">
              <a:spcBef>
                <a:spcPct val="0"/>
              </a:spcBef>
              <a:spcAft>
                <a:spcPct val="0"/>
              </a:spcAft>
              <a:defRPr>
                <a:solidFill>
                  <a:schemeClr val="tx1"/>
                </a:solidFill>
                <a:latin typeface="Arial" panose="020B0604020202020204" pitchFamily="34" charset="0"/>
              </a:defRPr>
            </a:lvl6pPr>
            <a:lvl7pPr marL="2882900" indent="-217488" eaLnBrk="0" fontAlgn="base" hangingPunct="0">
              <a:spcBef>
                <a:spcPct val="0"/>
              </a:spcBef>
              <a:spcAft>
                <a:spcPct val="0"/>
              </a:spcAft>
              <a:defRPr>
                <a:solidFill>
                  <a:schemeClr val="tx1"/>
                </a:solidFill>
                <a:latin typeface="Arial" panose="020B0604020202020204" pitchFamily="34" charset="0"/>
              </a:defRPr>
            </a:lvl7pPr>
            <a:lvl8pPr marL="3340100" indent="-217488" eaLnBrk="0" fontAlgn="base" hangingPunct="0">
              <a:spcBef>
                <a:spcPct val="0"/>
              </a:spcBef>
              <a:spcAft>
                <a:spcPct val="0"/>
              </a:spcAft>
              <a:defRPr>
                <a:solidFill>
                  <a:schemeClr val="tx1"/>
                </a:solidFill>
                <a:latin typeface="Arial" panose="020B0604020202020204" pitchFamily="34" charset="0"/>
              </a:defRPr>
            </a:lvl8pPr>
            <a:lvl9pPr marL="3797300" indent="-217488" eaLnBrk="0" fontAlgn="base" hangingPunct="0">
              <a:spcBef>
                <a:spcPct val="0"/>
              </a:spcBef>
              <a:spcAft>
                <a:spcPct val="0"/>
              </a:spcAft>
              <a:defRPr>
                <a:solidFill>
                  <a:schemeClr val="tx1"/>
                </a:solidFill>
                <a:latin typeface="Arial" panose="020B0604020202020204" pitchFamily="34" charset="0"/>
              </a:defRPr>
            </a:lvl9pPr>
          </a:lstStyle>
          <a:p>
            <a:r>
              <a:rPr lang="en-US" altLang="en-US"/>
              <a:t>Trees and Wildfire, June 5, 2019 presentation draft</a:t>
            </a:r>
          </a:p>
        </p:txBody>
      </p:sp>
      <p:sp>
        <p:nvSpPr>
          <p:cNvPr id="16391" name="Date Placeholder 1">
            <a:extLst>
              <a:ext uri="{FF2B5EF4-FFF2-40B4-BE49-F238E27FC236}">
                <a16:creationId xmlns:a16="http://schemas.microsoft.com/office/drawing/2014/main" id="{CA01F993-B5F0-4405-96F9-19843E435689}"/>
              </a:ext>
            </a:extLst>
          </p:cNvPr>
          <p:cNvSpPr>
            <a:spLocks noGrp="1"/>
          </p:cNvSpPr>
          <p:nvPr>
            <p:ph type="dt" sz="quarter" idx="1"/>
          </p:nvPr>
        </p:nvSpPr>
        <p:spPr>
          <a:noFill/>
        </p:spPr>
        <p:txBody>
          <a:bodyPr/>
          <a:lstStyle>
            <a:lvl1pPr>
              <a:defRPr>
                <a:solidFill>
                  <a:schemeClr val="tx1"/>
                </a:solidFill>
                <a:latin typeface="Arial" panose="020B0604020202020204" pitchFamily="34" charset="0"/>
              </a:defRPr>
            </a:lvl1pPr>
            <a:lvl2pPr marL="709613" indent="-273050">
              <a:defRPr>
                <a:solidFill>
                  <a:schemeClr val="tx1"/>
                </a:solidFill>
                <a:latin typeface="Arial" panose="020B0604020202020204" pitchFamily="34" charset="0"/>
              </a:defRPr>
            </a:lvl2pPr>
            <a:lvl3pPr marL="1092200" indent="-217488">
              <a:defRPr>
                <a:solidFill>
                  <a:schemeClr val="tx1"/>
                </a:solidFill>
                <a:latin typeface="Arial" panose="020B0604020202020204" pitchFamily="34" charset="0"/>
              </a:defRPr>
            </a:lvl3pPr>
            <a:lvl4pPr marL="1530350" indent="-217488">
              <a:defRPr>
                <a:solidFill>
                  <a:schemeClr val="tx1"/>
                </a:solidFill>
                <a:latin typeface="Arial" panose="020B0604020202020204" pitchFamily="34" charset="0"/>
              </a:defRPr>
            </a:lvl4pPr>
            <a:lvl5pPr marL="1968500" indent="-217488">
              <a:defRPr>
                <a:solidFill>
                  <a:schemeClr val="tx1"/>
                </a:solidFill>
                <a:latin typeface="Arial" panose="020B0604020202020204" pitchFamily="34" charset="0"/>
              </a:defRPr>
            </a:lvl5pPr>
            <a:lvl6pPr marL="2425700" indent="-217488" eaLnBrk="0" fontAlgn="base" hangingPunct="0">
              <a:spcBef>
                <a:spcPct val="0"/>
              </a:spcBef>
              <a:spcAft>
                <a:spcPct val="0"/>
              </a:spcAft>
              <a:defRPr>
                <a:solidFill>
                  <a:schemeClr val="tx1"/>
                </a:solidFill>
                <a:latin typeface="Arial" panose="020B0604020202020204" pitchFamily="34" charset="0"/>
              </a:defRPr>
            </a:lvl6pPr>
            <a:lvl7pPr marL="2882900" indent="-217488" eaLnBrk="0" fontAlgn="base" hangingPunct="0">
              <a:spcBef>
                <a:spcPct val="0"/>
              </a:spcBef>
              <a:spcAft>
                <a:spcPct val="0"/>
              </a:spcAft>
              <a:defRPr>
                <a:solidFill>
                  <a:schemeClr val="tx1"/>
                </a:solidFill>
                <a:latin typeface="Arial" panose="020B0604020202020204" pitchFamily="34" charset="0"/>
              </a:defRPr>
            </a:lvl7pPr>
            <a:lvl8pPr marL="3340100" indent="-217488" eaLnBrk="0" fontAlgn="base" hangingPunct="0">
              <a:spcBef>
                <a:spcPct val="0"/>
              </a:spcBef>
              <a:spcAft>
                <a:spcPct val="0"/>
              </a:spcAft>
              <a:defRPr>
                <a:solidFill>
                  <a:schemeClr val="tx1"/>
                </a:solidFill>
                <a:latin typeface="Arial" panose="020B0604020202020204" pitchFamily="34" charset="0"/>
              </a:defRPr>
            </a:lvl8pPr>
            <a:lvl9pPr marL="3797300" indent="-217488" eaLnBrk="0" fontAlgn="base" hangingPunct="0">
              <a:spcBef>
                <a:spcPct val="0"/>
              </a:spcBef>
              <a:spcAft>
                <a:spcPct val="0"/>
              </a:spcAft>
              <a:defRPr>
                <a:solidFill>
                  <a:schemeClr val="tx1"/>
                </a:solidFill>
                <a:latin typeface="Arial" panose="020B0604020202020204" pitchFamily="34" charset="0"/>
              </a:defRPr>
            </a:lvl9pPr>
          </a:lstStyle>
          <a:p>
            <a:fld id="{8020EDA8-CB0D-4B51-9E38-D9644139F15C}" type="datetime1">
              <a:rPr lang="en-US" altLang="en-US" smtClean="0"/>
              <a:pPr/>
              <a:t>5/4/2019</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47704D05-E2ED-4EC6-A7D8-747E01CBEC52}"/>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09613" indent="-273050">
              <a:defRPr>
                <a:solidFill>
                  <a:schemeClr val="tx1"/>
                </a:solidFill>
                <a:latin typeface="Arial" panose="020B0604020202020204" pitchFamily="34" charset="0"/>
              </a:defRPr>
            </a:lvl2pPr>
            <a:lvl3pPr marL="1092200" indent="-217488">
              <a:defRPr>
                <a:solidFill>
                  <a:schemeClr val="tx1"/>
                </a:solidFill>
                <a:latin typeface="Arial" panose="020B0604020202020204" pitchFamily="34" charset="0"/>
              </a:defRPr>
            </a:lvl3pPr>
            <a:lvl4pPr marL="1530350" indent="-217488">
              <a:defRPr>
                <a:solidFill>
                  <a:schemeClr val="tx1"/>
                </a:solidFill>
                <a:latin typeface="Arial" panose="020B0604020202020204" pitchFamily="34" charset="0"/>
              </a:defRPr>
            </a:lvl4pPr>
            <a:lvl5pPr marL="1968500" indent="-217488">
              <a:defRPr>
                <a:solidFill>
                  <a:schemeClr val="tx1"/>
                </a:solidFill>
                <a:latin typeface="Arial" panose="020B0604020202020204" pitchFamily="34" charset="0"/>
              </a:defRPr>
            </a:lvl5pPr>
            <a:lvl6pPr marL="2425700" indent="-217488" eaLnBrk="0" fontAlgn="base" hangingPunct="0">
              <a:spcBef>
                <a:spcPct val="0"/>
              </a:spcBef>
              <a:spcAft>
                <a:spcPct val="0"/>
              </a:spcAft>
              <a:defRPr>
                <a:solidFill>
                  <a:schemeClr val="tx1"/>
                </a:solidFill>
                <a:latin typeface="Arial" panose="020B0604020202020204" pitchFamily="34" charset="0"/>
              </a:defRPr>
            </a:lvl6pPr>
            <a:lvl7pPr marL="2882900" indent="-217488" eaLnBrk="0" fontAlgn="base" hangingPunct="0">
              <a:spcBef>
                <a:spcPct val="0"/>
              </a:spcBef>
              <a:spcAft>
                <a:spcPct val="0"/>
              </a:spcAft>
              <a:defRPr>
                <a:solidFill>
                  <a:schemeClr val="tx1"/>
                </a:solidFill>
                <a:latin typeface="Arial" panose="020B0604020202020204" pitchFamily="34" charset="0"/>
              </a:defRPr>
            </a:lvl7pPr>
            <a:lvl8pPr marL="3340100" indent="-217488" eaLnBrk="0" fontAlgn="base" hangingPunct="0">
              <a:spcBef>
                <a:spcPct val="0"/>
              </a:spcBef>
              <a:spcAft>
                <a:spcPct val="0"/>
              </a:spcAft>
              <a:defRPr>
                <a:solidFill>
                  <a:schemeClr val="tx1"/>
                </a:solidFill>
                <a:latin typeface="Arial" panose="020B0604020202020204" pitchFamily="34" charset="0"/>
              </a:defRPr>
            </a:lvl8pPr>
            <a:lvl9pPr marL="3797300" indent="-217488" eaLnBrk="0" fontAlgn="base" hangingPunct="0">
              <a:spcBef>
                <a:spcPct val="0"/>
              </a:spcBef>
              <a:spcAft>
                <a:spcPct val="0"/>
              </a:spcAft>
              <a:defRPr>
                <a:solidFill>
                  <a:schemeClr val="tx1"/>
                </a:solidFill>
                <a:latin typeface="Arial" panose="020B0604020202020204" pitchFamily="34" charset="0"/>
              </a:defRPr>
            </a:lvl9pPr>
          </a:lstStyle>
          <a:p>
            <a:fld id="{F7965188-E6E1-4792-B2AA-ECEC0D4EA558}" type="slidenum">
              <a:rPr lang="en-US" altLang="en-US" smtClean="0"/>
              <a:pPr/>
              <a:t>10</a:t>
            </a:fld>
            <a:endParaRPr lang="en-US" altLang="en-US"/>
          </a:p>
        </p:txBody>
      </p:sp>
      <p:sp>
        <p:nvSpPr>
          <p:cNvPr id="19459" name="Rectangle 2">
            <a:extLst>
              <a:ext uri="{FF2B5EF4-FFF2-40B4-BE49-F238E27FC236}">
                <a16:creationId xmlns:a16="http://schemas.microsoft.com/office/drawing/2014/main" id="{845CC0C6-2214-4B42-9EFF-01F0D06E6A1B}"/>
              </a:ext>
            </a:extLst>
          </p:cNvPr>
          <p:cNvSpPr>
            <a:spLocks noGrp="1" noRot="1" noChangeAspect="1" noChangeArrowheads="1" noTextEdit="1"/>
          </p:cNvSpPr>
          <p:nvPr>
            <p:ph type="sldImg"/>
          </p:nvPr>
        </p:nvSpPr>
        <p:spPr>
          <a:ln/>
        </p:spPr>
      </p:sp>
      <p:sp>
        <p:nvSpPr>
          <p:cNvPr id="19460" name="Rectangle 3">
            <a:extLst>
              <a:ext uri="{FF2B5EF4-FFF2-40B4-BE49-F238E27FC236}">
                <a16:creationId xmlns:a16="http://schemas.microsoft.com/office/drawing/2014/main" id="{72210FFC-13B4-4756-AB7E-833E5F858B89}"/>
              </a:ext>
            </a:extLst>
          </p:cNvPr>
          <p:cNvSpPr>
            <a:spLocks noGrp="1" noChangeArrowheads="1"/>
          </p:cNvSpPr>
          <p:nvPr>
            <p:ph type="body" idx="1"/>
          </p:nvPr>
        </p:nvSpPr>
        <p:spPr>
          <a:noFill/>
        </p:spPr>
        <p:txBody>
          <a:bodyPr/>
          <a:lstStyle/>
          <a:p>
            <a:pPr eaLnBrk="1" hangingPunct="1"/>
            <a:r>
              <a:rPr lang="en-US" altLang="en-US"/>
              <a:t>Wind-driver ember attack is more severe; embers can get into places that ignite the structure from the inside such as:  attics, garages, or storage areas.</a:t>
            </a:r>
          </a:p>
          <a:p>
            <a:pPr eaLnBrk="1" hangingPunct="1"/>
            <a:endParaRPr lang="en-US" altLang="en-US"/>
          </a:p>
        </p:txBody>
      </p:sp>
      <p:sp>
        <p:nvSpPr>
          <p:cNvPr id="19461" name="Footer Placeholder 1">
            <a:extLst>
              <a:ext uri="{FF2B5EF4-FFF2-40B4-BE49-F238E27FC236}">
                <a16:creationId xmlns:a16="http://schemas.microsoft.com/office/drawing/2014/main" id="{26C43781-9A75-43C5-B4E8-4D5F715E9102}"/>
              </a:ext>
            </a:extLst>
          </p:cNvPr>
          <p:cNvSpPr>
            <a:spLocks noGrp="1"/>
          </p:cNvSpPr>
          <p:nvPr>
            <p:ph type="ftr" sz="quarter" idx="4"/>
          </p:nvPr>
        </p:nvSpPr>
        <p:spPr>
          <a:noFill/>
        </p:spPr>
        <p:txBody>
          <a:bodyPr/>
          <a:lstStyle>
            <a:lvl1pPr>
              <a:defRPr>
                <a:solidFill>
                  <a:schemeClr val="tx1"/>
                </a:solidFill>
                <a:latin typeface="Arial" panose="020B0604020202020204" pitchFamily="34" charset="0"/>
              </a:defRPr>
            </a:lvl1pPr>
            <a:lvl2pPr marL="709613" indent="-273050">
              <a:defRPr>
                <a:solidFill>
                  <a:schemeClr val="tx1"/>
                </a:solidFill>
                <a:latin typeface="Arial" panose="020B0604020202020204" pitchFamily="34" charset="0"/>
              </a:defRPr>
            </a:lvl2pPr>
            <a:lvl3pPr marL="1092200" indent="-217488">
              <a:defRPr>
                <a:solidFill>
                  <a:schemeClr val="tx1"/>
                </a:solidFill>
                <a:latin typeface="Arial" panose="020B0604020202020204" pitchFamily="34" charset="0"/>
              </a:defRPr>
            </a:lvl3pPr>
            <a:lvl4pPr marL="1530350" indent="-217488">
              <a:defRPr>
                <a:solidFill>
                  <a:schemeClr val="tx1"/>
                </a:solidFill>
                <a:latin typeface="Arial" panose="020B0604020202020204" pitchFamily="34" charset="0"/>
              </a:defRPr>
            </a:lvl4pPr>
            <a:lvl5pPr marL="1968500" indent="-217488">
              <a:defRPr>
                <a:solidFill>
                  <a:schemeClr val="tx1"/>
                </a:solidFill>
                <a:latin typeface="Arial" panose="020B0604020202020204" pitchFamily="34" charset="0"/>
              </a:defRPr>
            </a:lvl5pPr>
            <a:lvl6pPr marL="2425700" indent="-217488" eaLnBrk="0" fontAlgn="base" hangingPunct="0">
              <a:spcBef>
                <a:spcPct val="0"/>
              </a:spcBef>
              <a:spcAft>
                <a:spcPct val="0"/>
              </a:spcAft>
              <a:defRPr>
                <a:solidFill>
                  <a:schemeClr val="tx1"/>
                </a:solidFill>
                <a:latin typeface="Arial" panose="020B0604020202020204" pitchFamily="34" charset="0"/>
              </a:defRPr>
            </a:lvl6pPr>
            <a:lvl7pPr marL="2882900" indent="-217488" eaLnBrk="0" fontAlgn="base" hangingPunct="0">
              <a:spcBef>
                <a:spcPct val="0"/>
              </a:spcBef>
              <a:spcAft>
                <a:spcPct val="0"/>
              </a:spcAft>
              <a:defRPr>
                <a:solidFill>
                  <a:schemeClr val="tx1"/>
                </a:solidFill>
                <a:latin typeface="Arial" panose="020B0604020202020204" pitchFamily="34" charset="0"/>
              </a:defRPr>
            </a:lvl7pPr>
            <a:lvl8pPr marL="3340100" indent="-217488" eaLnBrk="0" fontAlgn="base" hangingPunct="0">
              <a:spcBef>
                <a:spcPct val="0"/>
              </a:spcBef>
              <a:spcAft>
                <a:spcPct val="0"/>
              </a:spcAft>
              <a:defRPr>
                <a:solidFill>
                  <a:schemeClr val="tx1"/>
                </a:solidFill>
                <a:latin typeface="Arial" panose="020B0604020202020204" pitchFamily="34" charset="0"/>
              </a:defRPr>
            </a:lvl8pPr>
            <a:lvl9pPr marL="3797300" indent="-217488" eaLnBrk="0" fontAlgn="base" hangingPunct="0">
              <a:spcBef>
                <a:spcPct val="0"/>
              </a:spcBef>
              <a:spcAft>
                <a:spcPct val="0"/>
              </a:spcAft>
              <a:defRPr>
                <a:solidFill>
                  <a:schemeClr val="tx1"/>
                </a:solidFill>
                <a:latin typeface="Arial" panose="020B0604020202020204" pitchFamily="34" charset="0"/>
              </a:defRPr>
            </a:lvl9pPr>
          </a:lstStyle>
          <a:p>
            <a:r>
              <a:rPr lang="en-US" altLang="en-US"/>
              <a:t>By Anne Fege, David Bacon, and Kay Stewart                                           For RB United (Rancho Bernardo)                                       Contact Anne Fege   afege@aol.com</a:t>
            </a:r>
          </a:p>
        </p:txBody>
      </p:sp>
      <p:sp>
        <p:nvSpPr>
          <p:cNvPr id="19462" name="Header Placeholder 2">
            <a:extLst>
              <a:ext uri="{FF2B5EF4-FFF2-40B4-BE49-F238E27FC236}">
                <a16:creationId xmlns:a16="http://schemas.microsoft.com/office/drawing/2014/main" id="{B51C7E08-2B0D-4457-8045-B0B5EEF06C96}"/>
              </a:ext>
            </a:extLst>
          </p:cNvPr>
          <p:cNvSpPr>
            <a:spLocks noGrp="1"/>
          </p:cNvSpPr>
          <p:nvPr>
            <p:ph type="hdr" sz="quarter"/>
          </p:nvPr>
        </p:nvSpPr>
        <p:spPr>
          <a:noFill/>
        </p:spPr>
        <p:txBody>
          <a:bodyPr/>
          <a:lstStyle>
            <a:lvl1pPr>
              <a:defRPr>
                <a:solidFill>
                  <a:schemeClr val="tx1"/>
                </a:solidFill>
                <a:latin typeface="Arial" panose="020B0604020202020204" pitchFamily="34" charset="0"/>
              </a:defRPr>
            </a:lvl1pPr>
            <a:lvl2pPr marL="709613" indent="-273050">
              <a:defRPr>
                <a:solidFill>
                  <a:schemeClr val="tx1"/>
                </a:solidFill>
                <a:latin typeface="Arial" panose="020B0604020202020204" pitchFamily="34" charset="0"/>
              </a:defRPr>
            </a:lvl2pPr>
            <a:lvl3pPr marL="1092200" indent="-217488">
              <a:defRPr>
                <a:solidFill>
                  <a:schemeClr val="tx1"/>
                </a:solidFill>
                <a:latin typeface="Arial" panose="020B0604020202020204" pitchFamily="34" charset="0"/>
              </a:defRPr>
            </a:lvl3pPr>
            <a:lvl4pPr marL="1530350" indent="-217488">
              <a:defRPr>
                <a:solidFill>
                  <a:schemeClr val="tx1"/>
                </a:solidFill>
                <a:latin typeface="Arial" panose="020B0604020202020204" pitchFamily="34" charset="0"/>
              </a:defRPr>
            </a:lvl4pPr>
            <a:lvl5pPr marL="1968500" indent="-217488">
              <a:defRPr>
                <a:solidFill>
                  <a:schemeClr val="tx1"/>
                </a:solidFill>
                <a:latin typeface="Arial" panose="020B0604020202020204" pitchFamily="34" charset="0"/>
              </a:defRPr>
            </a:lvl5pPr>
            <a:lvl6pPr marL="2425700" indent="-217488" eaLnBrk="0" fontAlgn="base" hangingPunct="0">
              <a:spcBef>
                <a:spcPct val="0"/>
              </a:spcBef>
              <a:spcAft>
                <a:spcPct val="0"/>
              </a:spcAft>
              <a:defRPr>
                <a:solidFill>
                  <a:schemeClr val="tx1"/>
                </a:solidFill>
                <a:latin typeface="Arial" panose="020B0604020202020204" pitchFamily="34" charset="0"/>
              </a:defRPr>
            </a:lvl6pPr>
            <a:lvl7pPr marL="2882900" indent="-217488" eaLnBrk="0" fontAlgn="base" hangingPunct="0">
              <a:spcBef>
                <a:spcPct val="0"/>
              </a:spcBef>
              <a:spcAft>
                <a:spcPct val="0"/>
              </a:spcAft>
              <a:defRPr>
                <a:solidFill>
                  <a:schemeClr val="tx1"/>
                </a:solidFill>
                <a:latin typeface="Arial" panose="020B0604020202020204" pitchFamily="34" charset="0"/>
              </a:defRPr>
            </a:lvl7pPr>
            <a:lvl8pPr marL="3340100" indent="-217488" eaLnBrk="0" fontAlgn="base" hangingPunct="0">
              <a:spcBef>
                <a:spcPct val="0"/>
              </a:spcBef>
              <a:spcAft>
                <a:spcPct val="0"/>
              </a:spcAft>
              <a:defRPr>
                <a:solidFill>
                  <a:schemeClr val="tx1"/>
                </a:solidFill>
                <a:latin typeface="Arial" panose="020B0604020202020204" pitchFamily="34" charset="0"/>
              </a:defRPr>
            </a:lvl8pPr>
            <a:lvl9pPr marL="3797300" indent="-217488" eaLnBrk="0" fontAlgn="base" hangingPunct="0">
              <a:spcBef>
                <a:spcPct val="0"/>
              </a:spcBef>
              <a:spcAft>
                <a:spcPct val="0"/>
              </a:spcAft>
              <a:defRPr>
                <a:solidFill>
                  <a:schemeClr val="tx1"/>
                </a:solidFill>
                <a:latin typeface="Arial" panose="020B0604020202020204" pitchFamily="34" charset="0"/>
              </a:defRPr>
            </a:lvl9pPr>
          </a:lstStyle>
          <a:p>
            <a:r>
              <a:rPr lang="en-US" altLang="en-US"/>
              <a:t>Trees and Wildfire, June 5, 2019 presentation draft</a:t>
            </a:r>
          </a:p>
        </p:txBody>
      </p:sp>
      <p:sp>
        <p:nvSpPr>
          <p:cNvPr id="19463" name="Date Placeholder 1">
            <a:extLst>
              <a:ext uri="{FF2B5EF4-FFF2-40B4-BE49-F238E27FC236}">
                <a16:creationId xmlns:a16="http://schemas.microsoft.com/office/drawing/2014/main" id="{BCC0D876-14D3-4824-8EA8-9BC508660B40}"/>
              </a:ext>
            </a:extLst>
          </p:cNvPr>
          <p:cNvSpPr>
            <a:spLocks noGrp="1"/>
          </p:cNvSpPr>
          <p:nvPr>
            <p:ph type="dt" sz="quarter" idx="1"/>
          </p:nvPr>
        </p:nvSpPr>
        <p:spPr>
          <a:noFill/>
        </p:spPr>
        <p:txBody>
          <a:bodyPr/>
          <a:lstStyle>
            <a:lvl1pPr>
              <a:defRPr>
                <a:solidFill>
                  <a:schemeClr val="tx1"/>
                </a:solidFill>
                <a:latin typeface="Arial" panose="020B0604020202020204" pitchFamily="34" charset="0"/>
              </a:defRPr>
            </a:lvl1pPr>
            <a:lvl2pPr marL="709613" indent="-273050">
              <a:defRPr>
                <a:solidFill>
                  <a:schemeClr val="tx1"/>
                </a:solidFill>
                <a:latin typeface="Arial" panose="020B0604020202020204" pitchFamily="34" charset="0"/>
              </a:defRPr>
            </a:lvl2pPr>
            <a:lvl3pPr marL="1092200" indent="-217488">
              <a:defRPr>
                <a:solidFill>
                  <a:schemeClr val="tx1"/>
                </a:solidFill>
                <a:latin typeface="Arial" panose="020B0604020202020204" pitchFamily="34" charset="0"/>
              </a:defRPr>
            </a:lvl3pPr>
            <a:lvl4pPr marL="1530350" indent="-217488">
              <a:defRPr>
                <a:solidFill>
                  <a:schemeClr val="tx1"/>
                </a:solidFill>
                <a:latin typeface="Arial" panose="020B0604020202020204" pitchFamily="34" charset="0"/>
              </a:defRPr>
            </a:lvl4pPr>
            <a:lvl5pPr marL="1968500" indent="-217488">
              <a:defRPr>
                <a:solidFill>
                  <a:schemeClr val="tx1"/>
                </a:solidFill>
                <a:latin typeface="Arial" panose="020B0604020202020204" pitchFamily="34" charset="0"/>
              </a:defRPr>
            </a:lvl5pPr>
            <a:lvl6pPr marL="2425700" indent="-217488" eaLnBrk="0" fontAlgn="base" hangingPunct="0">
              <a:spcBef>
                <a:spcPct val="0"/>
              </a:spcBef>
              <a:spcAft>
                <a:spcPct val="0"/>
              </a:spcAft>
              <a:defRPr>
                <a:solidFill>
                  <a:schemeClr val="tx1"/>
                </a:solidFill>
                <a:latin typeface="Arial" panose="020B0604020202020204" pitchFamily="34" charset="0"/>
              </a:defRPr>
            </a:lvl6pPr>
            <a:lvl7pPr marL="2882900" indent="-217488" eaLnBrk="0" fontAlgn="base" hangingPunct="0">
              <a:spcBef>
                <a:spcPct val="0"/>
              </a:spcBef>
              <a:spcAft>
                <a:spcPct val="0"/>
              </a:spcAft>
              <a:defRPr>
                <a:solidFill>
                  <a:schemeClr val="tx1"/>
                </a:solidFill>
                <a:latin typeface="Arial" panose="020B0604020202020204" pitchFamily="34" charset="0"/>
              </a:defRPr>
            </a:lvl7pPr>
            <a:lvl8pPr marL="3340100" indent="-217488" eaLnBrk="0" fontAlgn="base" hangingPunct="0">
              <a:spcBef>
                <a:spcPct val="0"/>
              </a:spcBef>
              <a:spcAft>
                <a:spcPct val="0"/>
              </a:spcAft>
              <a:defRPr>
                <a:solidFill>
                  <a:schemeClr val="tx1"/>
                </a:solidFill>
                <a:latin typeface="Arial" panose="020B0604020202020204" pitchFamily="34" charset="0"/>
              </a:defRPr>
            </a:lvl8pPr>
            <a:lvl9pPr marL="3797300" indent="-217488" eaLnBrk="0" fontAlgn="base" hangingPunct="0">
              <a:spcBef>
                <a:spcPct val="0"/>
              </a:spcBef>
              <a:spcAft>
                <a:spcPct val="0"/>
              </a:spcAft>
              <a:defRPr>
                <a:solidFill>
                  <a:schemeClr val="tx1"/>
                </a:solidFill>
                <a:latin typeface="Arial" panose="020B0604020202020204" pitchFamily="34" charset="0"/>
              </a:defRPr>
            </a:lvl9pPr>
          </a:lstStyle>
          <a:p>
            <a:fld id="{DEA551D6-D167-4B4F-8A75-A84A9971EAAF}" type="datetime1">
              <a:rPr lang="en-US" altLang="en-US" smtClean="0"/>
              <a:pPr/>
              <a:t>5/4/2019</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707E8FAC-CE59-4A7F-B706-459176C95350}"/>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09613" indent="-273050">
              <a:defRPr>
                <a:solidFill>
                  <a:schemeClr val="tx1"/>
                </a:solidFill>
                <a:latin typeface="Arial" panose="020B0604020202020204" pitchFamily="34" charset="0"/>
              </a:defRPr>
            </a:lvl2pPr>
            <a:lvl3pPr marL="1092200" indent="-217488">
              <a:defRPr>
                <a:solidFill>
                  <a:schemeClr val="tx1"/>
                </a:solidFill>
                <a:latin typeface="Arial" panose="020B0604020202020204" pitchFamily="34" charset="0"/>
              </a:defRPr>
            </a:lvl3pPr>
            <a:lvl4pPr marL="1530350" indent="-217488">
              <a:defRPr>
                <a:solidFill>
                  <a:schemeClr val="tx1"/>
                </a:solidFill>
                <a:latin typeface="Arial" panose="020B0604020202020204" pitchFamily="34" charset="0"/>
              </a:defRPr>
            </a:lvl4pPr>
            <a:lvl5pPr marL="1968500" indent="-217488">
              <a:defRPr>
                <a:solidFill>
                  <a:schemeClr val="tx1"/>
                </a:solidFill>
                <a:latin typeface="Arial" panose="020B0604020202020204" pitchFamily="34" charset="0"/>
              </a:defRPr>
            </a:lvl5pPr>
            <a:lvl6pPr marL="2425700" indent="-217488" eaLnBrk="0" fontAlgn="base" hangingPunct="0">
              <a:spcBef>
                <a:spcPct val="0"/>
              </a:spcBef>
              <a:spcAft>
                <a:spcPct val="0"/>
              </a:spcAft>
              <a:defRPr>
                <a:solidFill>
                  <a:schemeClr val="tx1"/>
                </a:solidFill>
                <a:latin typeface="Arial" panose="020B0604020202020204" pitchFamily="34" charset="0"/>
              </a:defRPr>
            </a:lvl6pPr>
            <a:lvl7pPr marL="2882900" indent="-217488" eaLnBrk="0" fontAlgn="base" hangingPunct="0">
              <a:spcBef>
                <a:spcPct val="0"/>
              </a:spcBef>
              <a:spcAft>
                <a:spcPct val="0"/>
              </a:spcAft>
              <a:defRPr>
                <a:solidFill>
                  <a:schemeClr val="tx1"/>
                </a:solidFill>
                <a:latin typeface="Arial" panose="020B0604020202020204" pitchFamily="34" charset="0"/>
              </a:defRPr>
            </a:lvl7pPr>
            <a:lvl8pPr marL="3340100" indent="-217488" eaLnBrk="0" fontAlgn="base" hangingPunct="0">
              <a:spcBef>
                <a:spcPct val="0"/>
              </a:spcBef>
              <a:spcAft>
                <a:spcPct val="0"/>
              </a:spcAft>
              <a:defRPr>
                <a:solidFill>
                  <a:schemeClr val="tx1"/>
                </a:solidFill>
                <a:latin typeface="Arial" panose="020B0604020202020204" pitchFamily="34" charset="0"/>
              </a:defRPr>
            </a:lvl8pPr>
            <a:lvl9pPr marL="3797300" indent="-217488" eaLnBrk="0" fontAlgn="base" hangingPunct="0">
              <a:spcBef>
                <a:spcPct val="0"/>
              </a:spcBef>
              <a:spcAft>
                <a:spcPct val="0"/>
              </a:spcAft>
              <a:defRPr>
                <a:solidFill>
                  <a:schemeClr val="tx1"/>
                </a:solidFill>
                <a:latin typeface="Arial" panose="020B0604020202020204" pitchFamily="34" charset="0"/>
              </a:defRPr>
            </a:lvl9pPr>
          </a:lstStyle>
          <a:p>
            <a:fld id="{DAE449D9-B9B0-4598-9210-2283BBB844AE}" type="slidenum">
              <a:rPr lang="en-US" altLang="en-US" smtClean="0"/>
              <a:pPr/>
              <a:t>12</a:t>
            </a:fld>
            <a:endParaRPr lang="en-US" altLang="en-US"/>
          </a:p>
        </p:txBody>
      </p:sp>
      <p:sp>
        <p:nvSpPr>
          <p:cNvPr id="33795" name="Rectangle 2">
            <a:extLst>
              <a:ext uri="{FF2B5EF4-FFF2-40B4-BE49-F238E27FC236}">
                <a16:creationId xmlns:a16="http://schemas.microsoft.com/office/drawing/2014/main" id="{012AD28D-3992-4658-A983-F69547616C2D}"/>
              </a:ext>
            </a:extLst>
          </p:cNvPr>
          <p:cNvSpPr>
            <a:spLocks noGrp="1" noRot="1" noChangeAspect="1" noChangeArrowheads="1" noTextEdit="1"/>
          </p:cNvSpPr>
          <p:nvPr>
            <p:ph type="sldImg"/>
          </p:nvPr>
        </p:nvSpPr>
        <p:spPr>
          <a:ln/>
        </p:spPr>
      </p:sp>
      <p:sp>
        <p:nvSpPr>
          <p:cNvPr id="33796" name="Rectangle 3">
            <a:extLst>
              <a:ext uri="{FF2B5EF4-FFF2-40B4-BE49-F238E27FC236}">
                <a16:creationId xmlns:a16="http://schemas.microsoft.com/office/drawing/2014/main" id="{6E9DF558-973A-44D5-BF9F-07265EB35A6C}"/>
              </a:ext>
            </a:extLst>
          </p:cNvPr>
          <p:cNvSpPr>
            <a:spLocks noGrp="1" noChangeArrowheads="1"/>
          </p:cNvSpPr>
          <p:nvPr>
            <p:ph type="body" idx="1"/>
          </p:nvPr>
        </p:nvSpPr>
        <p:spPr>
          <a:noFill/>
        </p:spPr>
        <p:txBody>
          <a:bodyPr/>
          <a:lstStyle/>
          <a:p>
            <a:pPr eaLnBrk="1" hangingPunct="1"/>
            <a:endParaRPr lang="en-US" altLang="en-US"/>
          </a:p>
        </p:txBody>
      </p:sp>
      <p:sp>
        <p:nvSpPr>
          <p:cNvPr id="33797" name="Footer Placeholder 1">
            <a:extLst>
              <a:ext uri="{FF2B5EF4-FFF2-40B4-BE49-F238E27FC236}">
                <a16:creationId xmlns:a16="http://schemas.microsoft.com/office/drawing/2014/main" id="{5CC3C126-AA2D-4247-BAE4-4728195BBD2D}"/>
              </a:ext>
            </a:extLst>
          </p:cNvPr>
          <p:cNvSpPr>
            <a:spLocks noGrp="1"/>
          </p:cNvSpPr>
          <p:nvPr>
            <p:ph type="ftr" sz="quarter" idx="4"/>
          </p:nvPr>
        </p:nvSpPr>
        <p:spPr>
          <a:noFill/>
        </p:spPr>
        <p:txBody>
          <a:bodyPr/>
          <a:lstStyle>
            <a:lvl1pPr>
              <a:defRPr>
                <a:solidFill>
                  <a:schemeClr val="tx1"/>
                </a:solidFill>
                <a:latin typeface="Arial" panose="020B0604020202020204" pitchFamily="34" charset="0"/>
              </a:defRPr>
            </a:lvl1pPr>
            <a:lvl2pPr marL="709613" indent="-273050">
              <a:defRPr>
                <a:solidFill>
                  <a:schemeClr val="tx1"/>
                </a:solidFill>
                <a:latin typeface="Arial" panose="020B0604020202020204" pitchFamily="34" charset="0"/>
              </a:defRPr>
            </a:lvl2pPr>
            <a:lvl3pPr marL="1092200" indent="-217488">
              <a:defRPr>
                <a:solidFill>
                  <a:schemeClr val="tx1"/>
                </a:solidFill>
                <a:latin typeface="Arial" panose="020B0604020202020204" pitchFamily="34" charset="0"/>
              </a:defRPr>
            </a:lvl3pPr>
            <a:lvl4pPr marL="1530350" indent="-217488">
              <a:defRPr>
                <a:solidFill>
                  <a:schemeClr val="tx1"/>
                </a:solidFill>
                <a:latin typeface="Arial" panose="020B0604020202020204" pitchFamily="34" charset="0"/>
              </a:defRPr>
            </a:lvl4pPr>
            <a:lvl5pPr marL="1968500" indent="-217488">
              <a:defRPr>
                <a:solidFill>
                  <a:schemeClr val="tx1"/>
                </a:solidFill>
                <a:latin typeface="Arial" panose="020B0604020202020204" pitchFamily="34" charset="0"/>
              </a:defRPr>
            </a:lvl5pPr>
            <a:lvl6pPr marL="2425700" indent="-217488" eaLnBrk="0" fontAlgn="base" hangingPunct="0">
              <a:spcBef>
                <a:spcPct val="0"/>
              </a:spcBef>
              <a:spcAft>
                <a:spcPct val="0"/>
              </a:spcAft>
              <a:defRPr>
                <a:solidFill>
                  <a:schemeClr val="tx1"/>
                </a:solidFill>
                <a:latin typeface="Arial" panose="020B0604020202020204" pitchFamily="34" charset="0"/>
              </a:defRPr>
            </a:lvl6pPr>
            <a:lvl7pPr marL="2882900" indent="-217488" eaLnBrk="0" fontAlgn="base" hangingPunct="0">
              <a:spcBef>
                <a:spcPct val="0"/>
              </a:spcBef>
              <a:spcAft>
                <a:spcPct val="0"/>
              </a:spcAft>
              <a:defRPr>
                <a:solidFill>
                  <a:schemeClr val="tx1"/>
                </a:solidFill>
                <a:latin typeface="Arial" panose="020B0604020202020204" pitchFamily="34" charset="0"/>
              </a:defRPr>
            </a:lvl7pPr>
            <a:lvl8pPr marL="3340100" indent="-217488" eaLnBrk="0" fontAlgn="base" hangingPunct="0">
              <a:spcBef>
                <a:spcPct val="0"/>
              </a:spcBef>
              <a:spcAft>
                <a:spcPct val="0"/>
              </a:spcAft>
              <a:defRPr>
                <a:solidFill>
                  <a:schemeClr val="tx1"/>
                </a:solidFill>
                <a:latin typeface="Arial" panose="020B0604020202020204" pitchFamily="34" charset="0"/>
              </a:defRPr>
            </a:lvl8pPr>
            <a:lvl9pPr marL="3797300" indent="-217488" eaLnBrk="0" fontAlgn="base" hangingPunct="0">
              <a:spcBef>
                <a:spcPct val="0"/>
              </a:spcBef>
              <a:spcAft>
                <a:spcPct val="0"/>
              </a:spcAft>
              <a:defRPr>
                <a:solidFill>
                  <a:schemeClr val="tx1"/>
                </a:solidFill>
                <a:latin typeface="Arial" panose="020B0604020202020204" pitchFamily="34" charset="0"/>
              </a:defRPr>
            </a:lvl9pPr>
          </a:lstStyle>
          <a:p>
            <a:r>
              <a:rPr lang="en-US" altLang="en-US"/>
              <a:t>By Anne Fege, David Bacon, and Kay Stewart                                                  For RB United (Rancho Bernardo)                                              Contact Anne Fege  afege@aol.com</a:t>
            </a:r>
          </a:p>
        </p:txBody>
      </p:sp>
      <p:sp>
        <p:nvSpPr>
          <p:cNvPr id="33798" name="Header Placeholder 2">
            <a:extLst>
              <a:ext uri="{FF2B5EF4-FFF2-40B4-BE49-F238E27FC236}">
                <a16:creationId xmlns:a16="http://schemas.microsoft.com/office/drawing/2014/main" id="{CD2D3516-8C45-4AD3-9BC0-ABD5A5F90A41}"/>
              </a:ext>
            </a:extLst>
          </p:cNvPr>
          <p:cNvSpPr>
            <a:spLocks noGrp="1"/>
          </p:cNvSpPr>
          <p:nvPr>
            <p:ph type="hdr" sz="quarter"/>
          </p:nvPr>
        </p:nvSpPr>
        <p:spPr>
          <a:noFill/>
        </p:spPr>
        <p:txBody>
          <a:bodyPr/>
          <a:lstStyle>
            <a:lvl1pPr>
              <a:defRPr>
                <a:solidFill>
                  <a:schemeClr val="tx1"/>
                </a:solidFill>
                <a:latin typeface="Arial" panose="020B0604020202020204" pitchFamily="34" charset="0"/>
              </a:defRPr>
            </a:lvl1pPr>
            <a:lvl2pPr marL="709613" indent="-273050">
              <a:defRPr>
                <a:solidFill>
                  <a:schemeClr val="tx1"/>
                </a:solidFill>
                <a:latin typeface="Arial" panose="020B0604020202020204" pitchFamily="34" charset="0"/>
              </a:defRPr>
            </a:lvl2pPr>
            <a:lvl3pPr marL="1092200" indent="-217488">
              <a:defRPr>
                <a:solidFill>
                  <a:schemeClr val="tx1"/>
                </a:solidFill>
                <a:latin typeface="Arial" panose="020B0604020202020204" pitchFamily="34" charset="0"/>
              </a:defRPr>
            </a:lvl3pPr>
            <a:lvl4pPr marL="1530350" indent="-217488">
              <a:defRPr>
                <a:solidFill>
                  <a:schemeClr val="tx1"/>
                </a:solidFill>
                <a:latin typeface="Arial" panose="020B0604020202020204" pitchFamily="34" charset="0"/>
              </a:defRPr>
            </a:lvl4pPr>
            <a:lvl5pPr marL="1968500" indent="-217488">
              <a:defRPr>
                <a:solidFill>
                  <a:schemeClr val="tx1"/>
                </a:solidFill>
                <a:latin typeface="Arial" panose="020B0604020202020204" pitchFamily="34" charset="0"/>
              </a:defRPr>
            </a:lvl5pPr>
            <a:lvl6pPr marL="2425700" indent="-217488" eaLnBrk="0" fontAlgn="base" hangingPunct="0">
              <a:spcBef>
                <a:spcPct val="0"/>
              </a:spcBef>
              <a:spcAft>
                <a:spcPct val="0"/>
              </a:spcAft>
              <a:defRPr>
                <a:solidFill>
                  <a:schemeClr val="tx1"/>
                </a:solidFill>
                <a:latin typeface="Arial" panose="020B0604020202020204" pitchFamily="34" charset="0"/>
              </a:defRPr>
            </a:lvl6pPr>
            <a:lvl7pPr marL="2882900" indent="-217488" eaLnBrk="0" fontAlgn="base" hangingPunct="0">
              <a:spcBef>
                <a:spcPct val="0"/>
              </a:spcBef>
              <a:spcAft>
                <a:spcPct val="0"/>
              </a:spcAft>
              <a:defRPr>
                <a:solidFill>
                  <a:schemeClr val="tx1"/>
                </a:solidFill>
                <a:latin typeface="Arial" panose="020B0604020202020204" pitchFamily="34" charset="0"/>
              </a:defRPr>
            </a:lvl7pPr>
            <a:lvl8pPr marL="3340100" indent="-217488" eaLnBrk="0" fontAlgn="base" hangingPunct="0">
              <a:spcBef>
                <a:spcPct val="0"/>
              </a:spcBef>
              <a:spcAft>
                <a:spcPct val="0"/>
              </a:spcAft>
              <a:defRPr>
                <a:solidFill>
                  <a:schemeClr val="tx1"/>
                </a:solidFill>
                <a:latin typeface="Arial" panose="020B0604020202020204" pitchFamily="34" charset="0"/>
              </a:defRPr>
            </a:lvl8pPr>
            <a:lvl9pPr marL="3797300" indent="-217488" eaLnBrk="0" fontAlgn="base" hangingPunct="0">
              <a:spcBef>
                <a:spcPct val="0"/>
              </a:spcBef>
              <a:spcAft>
                <a:spcPct val="0"/>
              </a:spcAft>
              <a:defRPr>
                <a:solidFill>
                  <a:schemeClr val="tx1"/>
                </a:solidFill>
                <a:latin typeface="Arial" panose="020B0604020202020204" pitchFamily="34" charset="0"/>
              </a:defRPr>
            </a:lvl9pPr>
          </a:lstStyle>
          <a:p>
            <a:r>
              <a:rPr lang="en-US" altLang="en-US"/>
              <a:t>Trees and Wildfire, June 5, 2019 presentation draft</a:t>
            </a:r>
          </a:p>
        </p:txBody>
      </p:sp>
      <p:sp>
        <p:nvSpPr>
          <p:cNvPr id="33799" name="Date Placeholder 8">
            <a:extLst>
              <a:ext uri="{FF2B5EF4-FFF2-40B4-BE49-F238E27FC236}">
                <a16:creationId xmlns:a16="http://schemas.microsoft.com/office/drawing/2014/main" id="{3BEEF760-5626-4EFC-B918-9BE024B79D5D}"/>
              </a:ext>
            </a:extLst>
          </p:cNvPr>
          <p:cNvSpPr>
            <a:spLocks noGrp="1"/>
          </p:cNvSpPr>
          <p:nvPr>
            <p:ph type="dt" sz="quarter" idx="1"/>
          </p:nvPr>
        </p:nvSpPr>
        <p:spPr>
          <a:noFill/>
        </p:spPr>
        <p:txBody>
          <a:bodyPr/>
          <a:lstStyle>
            <a:lvl1pPr>
              <a:defRPr>
                <a:solidFill>
                  <a:schemeClr val="tx1"/>
                </a:solidFill>
                <a:latin typeface="Arial" panose="020B0604020202020204" pitchFamily="34" charset="0"/>
              </a:defRPr>
            </a:lvl1pPr>
            <a:lvl2pPr marL="709613" indent="-273050">
              <a:defRPr>
                <a:solidFill>
                  <a:schemeClr val="tx1"/>
                </a:solidFill>
                <a:latin typeface="Arial" panose="020B0604020202020204" pitchFamily="34" charset="0"/>
              </a:defRPr>
            </a:lvl2pPr>
            <a:lvl3pPr marL="1092200" indent="-217488">
              <a:defRPr>
                <a:solidFill>
                  <a:schemeClr val="tx1"/>
                </a:solidFill>
                <a:latin typeface="Arial" panose="020B0604020202020204" pitchFamily="34" charset="0"/>
              </a:defRPr>
            </a:lvl3pPr>
            <a:lvl4pPr marL="1530350" indent="-217488">
              <a:defRPr>
                <a:solidFill>
                  <a:schemeClr val="tx1"/>
                </a:solidFill>
                <a:latin typeface="Arial" panose="020B0604020202020204" pitchFamily="34" charset="0"/>
              </a:defRPr>
            </a:lvl4pPr>
            <a:lvl5pPr marL="1968500" indent="-217488">
              <a:defRPr>
                <a:solidFill>
                  <a:schemeClr val="tx1"/>
                </a:solidFill>
                <a:latin typeface="Arial" panose="020B0604020202020204" pitchFamily="34" charset="0"/>
              </a:defRPr>
            </a:lvl5pPr>
            <a:lvl6pPr marL="2425700" indent="-217488" eaLnBrk="0" fontAlgn="base" hangingPunct="0">
              <a:spcBef>
                <a:spcPct val="0"/>
              </a:spcBef>
              <a:spcAft>
                <a:spcPct val="0"/>
              </a:spcAft>
              <a:defRPr>
                <a:solidFill>
                  <a:schemeClr val="tx1"/>
                </a:solidFill>
                <a:latin typeface="Arial" panose="020B0604020202020204" pitchFamily="34" charset="0"/>
              </a:defRPr>
            </a:lvl6pPr>
            <a:lvl7pPr marL="2882900" indent="-217488" eaLnBrk="0" fontAlgn="base" hangingPunct="0">
              <a:spcBef>
                <a:spcPct val="0"/>
              </a:spcBef>
              <a:spcAft>
                <a:spcPct val="0"/>
              </a:spcAft>
              <a:defRPr>
                <a:solidFill>
                  <a:schemeClr val="tx1"/>
                </a:solidFill>
                <a:latin typeface="Arial" panose="020B0604020202020204" pitchFamily="34" charset="0"/>
              </a:defRPr>
            </a:lvl7pPr>
            <a:lvl8pPr marL="3340100" indent="-217488" eaLnBrk="0" fontAlgn="base" hangingPunct="0">
              <a:spcBef>
                <a:spcPct val="0"/>
              </a:spcBef>
              <a:spcAft>
                <a:spcPct val="0"/>
              </a:spcAft>
              <a:defRPr>
                <a:solidFill>
                  <a:schemeClr val="tx1"/>
                </a:solidFill>
                <a:latin typeface="Arial" panose="020B0604020202020204" pitchFamily="34" charset="0"/>
              </a:defRPr>
            </a:lvl8pPr>
            <a:lvl9pPr marL="3797300" indent="-217488"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7DED83E1-C6F6-4929-95BA-0203A60170C2}"/>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09613" indent="-273050">
              <a:defRPr>
                <a:solidFill>
                  <a:schemeClr val="tx1"/>
                </a:solidFill>
                <a:latin typeface="Arial" panose="020B0604020202020204" pitchFamily="34" charset="0"/>
              </a:defRPr>
            </a:lvl2pPr>
            <a:lvl3pPr marL="1092200" indent="-217488">
              <a:defRPr>
                <a:solidFill>
                  <a:schemeClr val="tx1"/>
                </a:solidFill>
                <a:latin typeface="Arial" panose="020B0604020202020204" pitchFamily="34" charset="0"/>
              </a:defRPr>
            </a:lvl3pPr>
            <a:lvl4pPr marL="1530350" indent="-217488">
              <a:defRPr>
                <a:solidFill>
                  <a:schemeClr val="tx1"/>
                </a:solidFill>
                <a:latin typeface="Arial" panose="020B0604020202020204" pitchFamily="34" charset="0"/>
              </a:defRPr>
            </a:lvl4pPr>
            <a:lvl5pPr marL="1968500" indent="-217488">
              <a:defRPr>
                <a:solidFill>
                  <a:schemeClr val="tx1"/>
                </a:solidFill>
                <a:latin typeface="Arial" panose="020B0604020202020204" pitchFamily="34" charset="0"/>
              </a:defRPr>
            </a:lvl5pPr>
            <a:lvl6pPr marL="2425700" indent="-217488" eaLnBrk="0" fontAlgn="base" hangingPunct="0">
              <a:spcBef>
                <a:spcPct val="0"/>
              </a:spcBef>
              <a:spcAft>
                <a:spcPct val="0"/>
              </a:spcAft>
              <a:defRPr>
                <a:solidFill>
                  <a:schemeClr val="tx1"/>
                </a:solidFill>
                <a:latin typeface="Arial" panose="020B0604020202020204" pitchFamily="34" charset="0"/>
              </a:defRPr>
            </a:lvl6pPr>
            <a:lvl7pPr marL="2882900" indent="-217488" eaLnBrk="0" fontAlgn="base" hangingPunct="0">
              <a:spcBef>
                <a:spcPct val="0"/>
              </a:spcBef>
              <a:spcAft>
                <a:spcPct val="0"/>
              </a:spcAft>
              <a:defRPr>
                <a:solidFill>
                  <a:schemeClr val="tx1"/>
                </a:solidFill>
                <a:latin typeface="Arial" panose="020B0604020202020204" pitchFamily="34" charset="0"/>
              </a:defRPr>
            </a:lvl7pPr>
            <a:lvl8pPr marL="3340100" indent="-217488" eaLnBrk="0" fontAlgn="base" hangingPunct="0">
              <a:spcBef>
                <a:spcPct val="0"/>
              </a:spcBef>
              <a:spcAft>
                <a:spcPct val="0"/>
              </a:spcAft>
              <a:defRPr>
                <a:solidFill>
                  <a:schemeClr val="tx1"/>
                </a:solidFill>
                <a:latin typeface="Arial" panose="020B0604020202020204" pitchFamily="34" charset="0"/>
              </a:defRPr>
            </a:lvl8pPr>
            <a:lvl9pPr marL="3797300" indent="-217488" eaLnBrk="0" fontAlgn="base" hangingPunct="0">
              <a:spcBef>
                <a:spcPct val="0"/>
              </a:spcBef>
              <a:spcAft>
                <a:spcPct val="0"/>
              </a:spcAft>
              <a:defRPr>
                <a:solidFill>
                  <a:schemeClr val="tx1"/>
                </a:solidFill>
                <a:latin typeface="Arial" panose="020B0604020202020204" pitchFamily="34" charset="0"/>
              </a:defRPr>
            </a:lvl9pPr>
          </a:lstStyle>
          <a:p>
            <a:fld id="{FEDDB10D-CEAF-4A91-941C-E097707DF51E}" type="slidenum">
              <a:rPr lang="en-US" altLang="en-US" smtClean="0"/>
              <a:pPr/>
              <a:t>13</a:t>
            </a:fld>
            <a:endParaRPr lang="en-US" altLang="en-US"/>
          </a:p>
        </p:txBody>
      </p:sp>
      <p:sp>
        <p:nvSpPr>
          <p:cNvPr id="35843" name="Rectangle 2">
            <a:extLst>
              <a:ext uri="{FF2B5EF4-FFF2-40B4-BE49-F238E27FC236}">
                <a16:creationId xmlns:a16="http://schemas.microsoft.com/office/drawing/2014/main" id="{DAAE890E-5436-4D57-AF5F-345F0E0A6A2F}"/>
              </a:ext>
            </a:extLst>
          </p:cNvPr>
          <p:cNvSpPr>
            <a:spLocks noGrp="1" noRot="1" noChangeAspect="1" noChangeArrowheads="1" noTextEdit="1"/>
          </p:cNvSpPr>
          <p:nvPr>
            <p:ph type="sldImg"/>
          </p:nvPr>
        </p:nvSpPr>
        <p:spPr>
          <a:ln/>
        </p:spPr>
      </p:sp>
      <p:sp>
        <p:nvSpPr>
          <p:cNvPr id="35844" name="Rectangle 3">
            <a:extLst>
              <a:ext uri="{FF2B5EF4-FFF2-40B4-BE49-F238E27FC236}">
                <a16:creationId xmlns:a16="http://schemas.microsoft.com/office/drawing/2014/main" id="{2646F64D-51C0-46E2-B773-037F11D9516A}"/>
              </a:ext>
            </a:extLst>
          </p:cNvPr>
          <p:cNvSpPr>
            <a:spLocks noGrp="1" noChangeArrowheads="1"/>
          </p:cNvSpPr>
          <p:nvPr>
            <p:ph type="body" idx="1"/>
          </p:nvPr>
        </p:nvSpPr>
        <p:spPr>
          <a:noFill/>
        </p:spPr>
        <p:txBody>
          <a:bodyPr/>
          <a:lstStyle/>
          <a:p>
            <a:pPr eaLnBrk="1" hangingPunct="1"/>
            <a:endParaRPr lang="en-US" altLang="en-US"/>
          </a:p>
        </p:txBody>
      </p:sp>
      <p:sp>
        <p:nvSpPr>
          <p:cNvPr id="35845" name="Footer Placeholder 1">
            <a:extLst>
              <a:ext uri="{FF2B5EF4-FFF2-40B4-BE49-F238E27FC236}">
                <a16:creationId xmlns:a16="http://schemas.microsoft.com/office/drawing/2014/main" id="{60485D1F-843C-42EF-B44B-E664BD779C2B}"/>
              </a:ext>
            </a:extLst>
          </p:cNvPr>
          <p:cNvSpPr>
            <a:spLocks noGrp="1"/>
          </p:cNvSpPr>
          <p:nvPr>
            <p:ph type="ftr" sz="quarter" idx="4"/>
          </p:nvPr>
        </p:nvSpPr>
        <p:spPr>
          <a:noFill/>
        </p:spPr>
        <p:txBody>
          <a:bodyPr/>
          <a:lstStyle>
            <a:lvl1pPr>
              <a:defRPr>
                <a:solidFill>
                  <a:schemeClr val="tx1"/>
                </a:solidFill>
                <a:latin typeface="Arial" panose="020B0604020202020204" pitchFamily="34" charset="0"/>
              </a:defRPr>
            </a:lvl1pPr>
            <a:lvl2pPr marL="709613" indent="-273050">
              <a:defRPr>
                <a:solidFill>
                  <a:schemeClr val="tx1"/>
                </a:solidFill>
                <a:latin typeface="Arial" panose="020B0604020202020204" pitchFamily="34" charset="0"/>
              </a:defRPr>
            </a:lvl2pPr>
            <a:lvl3pPr marL="1092200" indent="-217488">
              <a:defRPr>
                <a:solidFill>
                  <a:schemeClr val="tx1"/>
                </a:solidFill>
                <a:latin typeface="Arial" panose="020B0604020202020204" pitchFamily="34" charset="0"/>
              </a:defRPr>
            </a:lvl3pPr>
            <a:lvl4pPr marL="1530350" indent="-217488">
              <a:defRPr>
                <a:solidFill>
                  <a:schemeClr val="tx1"/>
                </a:solidFill>
                <a:latin typeface="Arial" panose="020B0604020202020204" pitchFamily="34" charset="0"/>
              </a:defRPr>
            </a:lvl4pPr>
            <a:lvl5pPr marL="1968500" indent="-217488">
              <a:defRPr>
                <a:solidFill>
                  <a:schemeClr val="tx1"/>
                </a:solidFill>
                <a:latin typeface="Arial" panose="020B0604020202020204" pitchFamily="34" charset="0"/>
              </a:defRPr>
            </a:lvl5pPr>
            <a:lvl6pPr marL="2425700" indent="-217488" eaLnBrk="0" fontAlgn="base" hangingPunct="0">
              <a:spcBef>
                <a:spcPct val="0"/>
              </a:spcBef>
              <a:spcAft>
                <a:spcPct val="0"/>
              </a:spcAft>
              <a:defRPr>
                <a:solidFill>
                  <a:schemeClr val="tx1"/>
                </a:solidFill>
                <a:latin typeface="Arial" panose="020B0604020202020204" pitchFamily="34" charset="0"/>
              </a:defRPr>
            </a:lvl6pPr>
            <a:lvl7pPr marL="2882900" indent="-217488" eaLnBrk="0" fontAlgn="base" hangingPunct="0">
              <a:spcBef>
                <a:spcPct val="0"/>
              </a:spcBef>
              <a:spcAft>
                <a:spcPct val="0"/>
              </a:spcAft>
              <a:defRPr>
                <a:solidFill>
                  <a:schemeClr val="tx1"/>
                </a:solidFill>
                <a:latin typeface="Arial" panose="020B0604020202020204" pitchFamily="34" charset="0"/>
              </a:defRPr>
            </a:lvl7pPr>
            <a:lvl8pPr marL="3340100" indent="-217488" eaLnBrk="0" fontAlgn="base" hangingPunct="0">
              <a:spcBef>
                <a:spcPct val="0"/>
              </a:spcBef>
              <a:spcAft>
                <a:spcPct val="0"/>
              </a:spcAft>
              <a:defRPr>
                <a:solidFill>
                  <a:schemeClr val="tx1"/>
                </a:solidFill>
                <a:latin typeface="Arial" panose="020B0604020202020204" pitchFamily="34" charset="0"/>
              </a:defRPr>
            </a:lvl8pPr>
            <a:lvl9pPr marL="3797300" indent="-217488" eaLnBrk="0" fontAlgn="base" hangingPunct="0">
              <a:spcBef>
                <a:spcPct val="0"/>
              </a:spcBef>
              <a:spcAft>
                <a:spcPct val="0"/>
              </a:spcAft>
              <a:defRPr>
                <a:solidFill>
                  <a:schemeClr val="tx1"/>
                </a:solidFill>
                <a:latin typeface="Arial" panose="020B0604020202020204" pitchFamily="34" charset="0"/>
              </a:defRPr>
            </a:lvl9pPr>
          </a:lstStyle>
          <a:p>
            <a:r>
              <a:rPr lang="en-US" altLang="en-US"/>
              <a:t>By Anne Fege, David Bacon, and Kay Stewart                                                  For RB United (Rancho Bernardo)                                              Contact Anne Fege  afege@aol.com</a:t>
            </a:r>
          </a:p>
        </p:txBody>
      </p:sp>
      <p:sp>
        <p:nvSpPr>
          <p:cNvPr id="35846" name="Header Placeholder 2">
            <a:extLst>
              <a:ext uri="{FF2B5EF4-FFF2-40B4-BE49-F238E27FC236}">
                <a16:creationId xmlns:a16="http://schemas.microsoft.com/office/drawing/2014/main" id="{962599CF-ADFD-42FA-83FB-98835A1BBF25}"/>
              </a:ext>
            </a:extLst>
          </p:cNvPr>
          <p:cNvSpPr>
            <a:spLocks noGrp="1"/>
          </p:cNvSpPr>
          <p:nvPr>
            <p:ph type="hdr" sz="quarter"/>
          </p:nvPr>
        </p:nvSpPr>
        <p:spPr>
          <a:noFill/>
        </p:spPr>
        <p:txBody>
          <a:bodyPr/>
          <a:lstStyle>
            <a:lvl1pPr>
              <a:defRPr>
                <a:solidFill>
                  <a:schemeClr val="tx1"/>
                </a:solidFill>
                <a:latin typeface="Arial" panose="020B0604020202020204" pitchFamily="34" charset="0"/>
              </a:defRPr>
            </a:lvl1pPr>
            <a:lvl2pPr marL="709613" indent="-273050">
              <a:defRPr>
                <a:solidFill>
                  <a:schemeClr val="tx1"/>
                </a:solidFill>
                <a:latin typeface="Arial" panose="020B0604020202020204" pitchFamily="34" charset="0"/>
              </a:defRPr>
            </a:lvl2pPr>
            <a:lvl3pPr marL="1092200" indent="-217488">
              <a:defRPr>
                <a:solidFill>
                  <a:schemeClr val="tx1"/>
                </a:solidFill>
                <a:latin typeface="Arial" panose="020B0604020202020204" pitchFamily="34" charset="0"/>
              </a:defRPr>
            </a:lvl3pPr>
            <a:lvl4pPr marL="1530350" indent="-217488">
              <a:defRPr>
                <a:solidFill>
                  <a:schemeClr val="tx1"/>
                </a:solidFill>
                <a:latin typeface="Arial" panose="020B0604020202020204" pitchFamily="34" charset="0"/>
              </a:defRPr>
            </a:lvl4pPr>
            <a:lvl5pPr marL="1968500" indent="-217488">
              <a:defRPr>
                <a:solidFill>
                  <a:schemeClr val="tx1"/>
                </a:solidFill>
                <a:latin typeface="Arial" panose="020B0604020202020204" pitchFamily="34" charset="0"/>
              </a:defRPr>
            </a:lvl5pPr>
            <a:lvl6pPr marL="2425700" indent="-217488" eaLnBrk="0" fontAlgn="base" hangingPunct="0">
              <a:spcBef>
                <a:spcPct val="0"/>
              </a:spcBef>
              <a:spcAft>
                <a:spcPct val="0"/>
              </a:spcAft>
              <a:defRPr>
                <a:solidFill>
                  <a:schemeClr val="tx1"/>
                </a:solidFill>
                <a:latin typeface="Arial" panose="020B0604020202020204" pitchFamily="34" charset="0"/>
              </a:defRPr>
            </a:lvl6pPr>
            <a:lvl7pPr marL="2882900" indent="-217488" eaLnBrk="0" fontAlgn="base" hangingPunct="0">
              <a:spcBef>
                <a:spcPct val="0"/>
              </a:spcBef>
              <a:spcAft>
                <a:spcPct val="0"/>
              </a:spcAft>
              <a:defRPr>
                <a:solidFill>
                  <a:schemeClr val="tx1"/>
                </a:solidFill>
                <a:latin typeface="Arial" panose="020B0604020202020204" pitchFamily="34" charset="0"/>
              </a:defRPr>
            </a:lvl7pPr>
            <a:lvl8pPr marL="3340100" indent="-217488" eaLnBrk="0" fontAlgn="base" hangingPunct="0">
              <a:spcBef>
                <a:spcPct val="0"/>
              </a:spcBef>
              <a:spcAft>
                <a:spcPct val="0"/>
              </a:spcAft>
              <a:defRPr>
                <a:solidFill>
                  <a:schemeClr val="tx1"/>
                </a:solidFill>
                <a:latin typeface="Arial" panose="020B0604020202020204" pitchFamily="34" charset="0"/>
              </a:defRPr>
            </a:lvl8pPr>
            <a:lvl9pPr marL="3797300" indent="-217488" eaLnBrk="0" fontAlgn="base" hangingPunct="0">
              <a:spcBef>
                <a:spcPct val="0"/>
              </a:spcBef>
              <a:spcAft>
                <a:spcPct val="0"/>
              </a:spcAft>
              <a:defRPr>
                <a:solidFill>
                  <a:schemeClr val="tx1"/>
                </a:solidFill>
                <a:latin typeface="Arial" panose="020B0604020202020204" pitchFamily="34" charset="0"/>
              </a:defRPr>
            </a:lvl9pPr>
          </a:lstStyle>
          <a:p>
            <a:r>
              <a:rPr lang="en-US" altLang="en-US"/>
              <a:t>Trees and Wildfire, June 5, 2019 presentation draft</a:t>
            </a:r>
          </a:p>
        </p:txBody>
      </p:sp>
      <p:sp>
        <p:nvSpPr>
          <p:cNvPr id="35847" name="Date Placeholder 8">
            <a:extLst>
              <a:ext uri="{FF2B5EF4-FFF2-40B4-BE49-F238E27FC236}">
                <a16:creationId xmlns:a16="http://schemas.microsoft.com/office/drawing/2014/main" id="{B90E1981-0EAE-4249-87B7-24DB7B57388B}"/>
              </a:ext>
            </a:extLst>
          </p:cNvPr>
          <p:cNvSpPr>
            <a:spLocks noGrp="1"/>
          </p:cNvSpPr>
          <p:nvPr>
            <p:ph type="dt" sz="quarter" idx="1"/>
          </p:nvPr>
        </p:nvSpPr>
        <p:spPr>
          <a:noFill/>
        </p:spPr>
        <p:txBody>
          <a:bodyPr/>
          <a:lstStyle>
            <a:lvl1pPr>
              <a:defRPr>
                <a:solidFill>
                  <a:schemeClr val="tx1"/>
                </a:solidFill>
                <a:latin typeface="Arial" panose="020B0604020202020204" pitchFamily="34" charset="0"/>
              </a:defRPr>
            </a:lvl1pPr>
            <a:lvl2pPr marL="709613" indent="-273050">
              <a:defRPr>
                <a:solidFill>
                  <a:schemeClr val="tx1"/>
                </a:solidFill>
                <a:latin typeface="Arial" panose="020B0604020202020204" pitchFamily="34" charset="0"/>
              </a:defRPr>
            </a:lvl2pPr>
            <a:lvl3pPr marL="1092200" indent="-217488">
              <a:defRPr>
                <a:solidFill>
                  <a:schemeClr val="tx1"/>
                </a:solidFill>
                <a:latin typeface="Arial" panose="020B0604020202020204" pitchFamily="34" charset="0"/>
              </a:defRPr>
            </a:lvl3pPr>
            <a:lvl4pPr marL="1530350" indent="-217488">
              <a:defRPr>
                <a:solidFill>
                  <a:schemeClr val="tx1"/>
                </a:solidFill>
                <a:latin typeface="Arial" panose="020B0604020202020204" pitchFamily="34" charset="0"/>
              </a:defRPr>
            </a:lvl4pPr>
            <a:lvl5pPr marL="1968500" indent="-217488">
              <a:defRPr>
                <a:solidFill>
                  <a:schemeClr val="tx1"/>
                </a:solidFill>
                <a:latin typeface="Arial" panose="020B0604020202020204" pitchFamily="34" charset="0"/>
              </a:defRPr>
            </a:lvl5pPr>
            <a:lvl6pPr marL="2425700" indent="-217488" eaLnBrk="0" fontAlgn="base" hangingPunct="0">
              <a:spcBef>
                <a:spcPct val="0"/>
              </a:spcBef>
              <a:spcAft>
                <a:spcPct val="0"/>
              </a:spcAft>
              <a:defRPr>
                <a:solidFill>
                  <a:schemeClr val="tx1"/>
                </a:solidFill>
                <a:latin typeface="Arial" panose="020B0604020202020204" pitchFamily="34" charset="0"/>
              </a:defRPr>
            </a:lvl6pPr>
            <a:lvl7pPr marL="2882900" indent="-217488" eaLnBrk="0" fontAlgn="base" hangingPunct="0">
              <a:spcBef>
                <a:spcPct val="0"/>
              </a:spcBef>
              <a:spcAft>
                <a:spcPct val="0"/>
              </a:spcAft>
              <a:defRPr>
                <a:solidFill>
                  <a:schemeClr val="tx1"/>
                </a:solidFill>
                <a:latin typeface="Arial" panose="020B0604020202020204" pitchFamily="34" charset="0"/>
              </a:defRPr>
            </a:lvl7pPr>
            <a:lvl8pPr marL="3340100" indent="-217488" eaLnBrk="0" fontAlgn="base" hangingPunct="0">
              <a:spcBef>
                <a:spcPct val="0"/>
              </a:spcBef>
              <a:spcAft>
                <a:spcPct val="0"/>
              </a:spcAft>
              <a:defRPr>
                <a:solidFill>
                  <a:schemeClr val="tx1"/>
                </a:solidFill>
                <a:latin typeface="Arial" panose="020B0604020202020204" pitchFamily="34" charset="0"/>
              </a:defRPr>
            </a:lvl8pPr>
            <a:lvl9pPr marL="3797300" indent="-217488"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32512ABB-4C75-43F2-88AC-C0918B3237D6}"/>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09613" indent="-273050">
              <a:defRPr>
                <a:solidFill>
                  <a:schemeClr val="tx1"/>
                </a:solidFill>
                <a:latin typeface="Arial" panose="020B0604020202020204" pitchFamily="34" charset="0"/>
              </a:defRPr>
            </a:lvl2pPr>
            <a:lvl3pPr marL="1092200" indent="-217488">
              <a:defRPr>
                <a:solidFill>
                  <a:schemeClr val="tx1"/>
                </a:solidFill>
                <a:latin typeface="Arial" panose="020B0604020202020204" pitchFamily="34" charset="0"/>
              </a:defRPr>
            </a:lvl3pPr>
            <a:lvl4pPr marL="1530350" indent="-217488">
              <a:defRPr>
                <a:solidFill>
                  <a:schemeClr val="tx1"/>
                </a:solidFill>
                <a:latin typeface="Arial" panose="020B0604020202020204" pitchFamily="34" charset="0"/>
              </a:defRPr>
            </a:lvl4pPr>
            <a:lvl5pPr marL="1968500" indent="-217488">
              <a:defRPr>
                <a:solidFill>
                  <a:schemeClr val="tx1"/>
                </a:solidFill>
                <a:latin typeface="Arial" panose="020B0604020202020204" pitchFamily="34" charset="0"/>
              </a:defRPr>
            </a:lvl5pPr>
            <a:lvl6pPr marL="2425700" indent="-217488" eaLnBrk="0" fontAlgn="base" hangingPunct="0">
              <a:spcBef>
                <a:spcPct val="0"/>
              </a:spcBef>
              <a:spcAft>
                <a:spcPct val="0"/>
              </a:spcAft>
              <a:defRPr>
                <a:solidFill>
                  <a:schemeClr val="tx1"/>
                </a:solidFill>
                <a:latin typeface="Arial" panose="020B0604020202020204" pitchFamily="34" charset="0"/>
              </a:defRPr>
            </a:lvl6pPr>
            <a:lvl7pPr marL="2882900" indent="-217488" eaLnBrk="0" fontAlgn="base" hangingPunct="0">
              <a:spcBef>
                <a:spcPct val="0"/>
              </a:spcBef>
              <a:spcAft>
                <a:spcPct val="0"/>
              </a:spcAft>
              <a:defRPr>
                <a:solidFill>
                  <a:schemeClr val="tx1"/>
                </a:solidFill>
                <a:latin typeface="Arial" panose="020B0604020202020204" pitchFamily="34" charset="0"/>
              </a:defRPr>
            </a:lvl7pPr>
            <a:lvl8pPr marL="3340100" indent="-217488" eaLnBrk="0" fontAlgn="base" hangingPunct="0">
              <a:spcBef>
                <a:spcPct val="0"/>
              </a:spcBef>
              <a:spcAft>
                <a:spcPct val="0"/>
              </a:spcAft>
              <a:defRPr>
                <a:solidFill>
                  <a:schemeClr val="tx1"/>
                </a:solidFill>
                <a:latin typeface="Arial" panose="020B0604020202020204" pitchFamily="34" charset="0"/>
              </a:defRPr>
            </a:lvl8pPr>
            <a:lvl9pPr marL="3797300" indent="-217488" eaLnBrk="0" fontAlgn="base" hangingPunct="0">
              <a:spcBef>
                <a:spcPct val="0"/>
              </a:spcBef>
              <a:spcAft>
                <a:spcPct val="0"/>
              </a:spcAft>
              <a:defRPr>
                <a:solidFill>
                  <a:schemeClr val="tx1"/>
                </a:solidFill>
                <a:latin typeface="Arial" panose="020B0604020202020204" pitchFamily="34" charset="0"/>
              </a:defRPr>
            </a:lvl9pPr>
          </a:lstStyle>
          <a:p>
            <a:fld id="{972E57A9-A4B7-439D-A4C1-5D7555E29694}" type="slidenum">
              <a:rPr lang="en-US" altLang="en-US" smtClean="0"/>
              <a:pPr/>
              <a:t>17</a:t>
            </a:fld>
            <a:endParaRPr lang="en-US" altLang="en-US"/>
          </a:p>
        </p:txBody>
      </p:sp>
      <p:sp>
        <p:nvSpPr>
          <p:cNvPr id="39939" name="Rectangle 2">
            <a:extLst>
              <a:ext uri="{FF2B5EF4-FFF2-40B4-BE49-F238E27FC236}">
                <a16:creationId xmlns:a16="http://schemas.microsoft.com/office/drawing/2014/main" id="{193FFC21-7CDA-42BE-AED3-0FDA3C137659}"/>
              </a:ext>
            </a:extLst>
          </p:cNvPr>
          <p:cNvSpPr>
            <a:spLocks noGrp="1" noRot="1" noChangeAspect="1" noChangeArrowheads="1" noTextEdit="1"/>
          </p:cNvSpPr>
          <p:nvPr>
            <p:ph type="sldImg"/>
          </p:nvPr>
        </p:nvSpPr>
        <p:spPr>
          <a:ln/>
        </p:spPr>
      </p:sp>
      <p:sp>
        <p:nvSpPr>
          <p:cNvPr id="39940" name="Rectangle 3">
            <a:extLst>
              <a:ext uri="{FF2B5EF4-FFF2-40B4-BE49-F238E27FC236}">
                <a16:creationId xmlns:a16="http://schemas.microsoft.com/office/drawing/2014/main" id="{C0868FD8-02CB-41F0-8569-A955F7D3E88B}"/>
              </a:ext>
            </a:extLst>
          </p:cNvPr>
          <p:cNvSpPr>
            <a:spLocks noGrp="1" noChangeArrowheads="1"/>
          </p:cNvSpPr>
          <p:nvPr>
            <p:ph type="body" idx="1"/>
          </p:nvPr>
        </p:nvSpPr>
        <p:spPr>
          <a:noFill/>
        </p:spPr>
        <p:txBody>
          <a:bodyPr lIns="92461" tIns="46231" rIns="92461" bIns="46231"/>
          <a:lstStyle/>
          <a:p>
            <a:pPr eaLnBrk="1" hangingPunct="1"/>
            <a:endParaRPr lang="en-US" altLang="en-US"/>
          </a:p>
        </p:txBody>
      </p:sp>
      <p:sp>
        <p:nvSpPr>
          <p:cNvPr id="39941" name="Footer Placeholder 1">
            <a:extLst>
              <a:ext uri="{FF2B5EF4-FFF2-40B4-BE49-F238E27FC236}">
                <a16:creationId xmlns:a16="http://schemas.microsoft.com/office/drawing/2014/main" id="{FD374158-7FED-45BC-B49F-56A7749934CA}"/>
              </a:ext>
            </a:extLst>
          </p:cNvPr>
          <p:cNvSpPr>
            <a:spLocks noGrp="1"/>
          </p:cNvSpPr>
          <p:nvPr>
            <p:ph type="ftr" sz="quarter" idx="4"/>
          </p:nvPr>
        </p:nvSpPr>
        <p:spPr>
          <a:noFill/>
        </p:spPr>
        <p:txBody>
          <a:bodyPr/>
          <a:lstStyle>
            <a:lvl1pPr>
              <a:defRPr>
                <a:solidFill>
                  <a:schemeClr val="tx1"/>
                </a:solidFill>
                <a:latin typeface="Arial" panose="020B0604020202020204" pitchFamily="34" charset="0"/>
              </a:defRPr>
            </a:lvl1pPr>
            <a:lvl2pPr marL="709613" indent="-273050">
              <a:defRPr>
                <a:solidFill>
                  <a:schemeClr val="tx1"/>
                </a:solidFill>
                <a:latin typeface="Arial" panose="020B0604020202020204" pitchFamily="34" charset="0"/>
              </a:defRPr>
            </a:lvl2pPr>
            <a:lvl3pPr marL="1092200" indent="-217488">
              <a:defRPr>
                <a:solidFill>
                  <a:schemeClr val="tx1"/>
                </a:solidFill>
                <a:latin typeface="Arial" panose="020B0604020202020204" pitchFamily="34" charset="0"/>
              </a:defRPr>
            </a:lvl3pPr>
            <a:lvl4pPr marL="1530350" indent="-217488">
              <a:defRPr>
                <a:solidFill>
                  <a:schemeClr val="tx1"/>
                </a:solidFill>
                <a:latin typeface="Arial" panose="020B0604020202020204" pitchFamily="34" charset="0"/>
              </a:defRPr>
            </a:lvl4pPr>
            <a:lvl5pPr marL="1968500" indent="-217488">
              <a:defRPr>
                <a:solidFill>
                  <a:schemeClr val="tx1"/>
                </a:solidFill>
                <a:latin typeface="Arial" panose="020B0604020202020204" pitchFamily="34" charset="0"/>
              </a:defRPr>
            </a:lvl5pPr>
            <a:lvl6pPr marL="2425700" indent="-217488" eaLnBrk="0" fontAlgn="base" hangingPunct="0">
              <a:spcBef>
                <a:spcPct val="0"/>
              </a:spcBef>
              <a:spcAft>
                <a:spcPct val="0"/>
              </a:spcAft>
              <a:defRPr>
                <a:solidFill>
                  <a:schemeClr val="tx1"/>
                </a:solidFill>
                <a:latin typeface="Arial" panose="020B0604020202020204" pitchFamily="34" charset="0"/>
              </a:defRPr>
            </a:lvl6pPr>
            <a:lvl7pPr marL="2882900" indent="-217488" eaLnBrk="0" fontAlgn="base" hangingPunct="0">
              <a:spcBef>
                <a:spcPct val="0"/>
              </a:spcBef>
              <a:spcAft>
                <a:spcPct val="0"/>
              </a:spcAft>
              <a:defRPr>
                <a:solidFill>
                  <a:schemeClr val="tx1"/>
                </a:solidFill>
                <a:latin typeface="Arial" panose="020B0604020202020204" pitchFamily="34" charset="0"/>
              </a:defRPr>
            </a:lvl7pPr>
            <a:lvl8pPr marL="3340100" indent="-217488" eaLnBrk="0" fontAlgn="base" hangingPunct="0">
              <a:spcBef>
                <a:spcPct val="0"/>
              </a:spcBef>
              <a:spcAft>
                <a:spcPct val="0"/>
              </a:spcAft>
              <a:defRPr>
                <a:solidFill>
                  <a:schemeClr val="tx1"/>
                </a:solidFill>
                <a:latin typeface="Arial" panose="020B0604020202020204" pitchFamily="34" charset="0"/>
              </a:defRPr>
            </a:lvl8pPr>
            <a:lvl9pPr marL="3797300" indent="-217488" eaLnBrk="0" fontAlgn="base" hangingPunct="0">
              <a:spcBef>
                <a:spcPct val="0"/>
              </a:spcBef>
              <a:spcAft>
                <a:spcPct val="0"/>
              </a:spcAft>
              <a:defRPr>
                <a:solidFill>
                  <a:schemeClr val="tx1"/>
                </a:solidFill>
                <a:latin typeface="Arial" panose="020B0604020202020204" pitchFamily="34" charset="0"/>
              </a:defRPr>
            </a:lvl9pPr>
          </a:lstStyle>
          <a:p>
            <a:r>
              <a:rPr lang="en-US" altLang="en-US"/>
              <a:t>By Anne Fege, David Bacon, and Kay Stewart                                                  For RB United (Rancho Bernardo)                                              Contact Anne Fege  afege@aol.com</a:t>
            </a:r>
          </a:p>
        </p:txBody>
      </p:sp>
      <p:sp>
        <p:nvSpPr>
          <p:cNvPr id="39942" name="Header Placeholder 2">
            <a:extLst>
              <a:ext uri="{FF2B5EF4-FFF2-40B4-BE49-F238E27FC236}">
                <a16:creationId xmlns:a16="http://schemas.microsoft.com/office/drawing/2014/main" id="{3F1D7EE3-5FF6-4CAF-AF9B-48898C6F545F}"/>
              </a:ext>
            </a:extLst>
          </p:cNvPr>
          <p:cNvSpPr>
            <a:spLocks noGrp="1"/>
          </p:cNvSpPr>
          <p:nvPr>
            <p:ph type="hdr" sz="quarter"/>
          </p:nvPr>
        </p:nvSpPr>
        <p:spPr>
          <a:noFill/>
        </p:spPr>
        <p:txBody>
          <a:bodyPr/>
          <a:lstStyle>
            <a:lvl1pPr>
              <a:defRPr>
                <a:solidFill>
                  <a:schemeClr val="tx1"/>
                </a:solidFill>
                <a:latin typeface="Arial" panose="020B0604020202020204" pitchFamily="34" charset="0"/>
              </a:defRPr>
            </a:lvl1pPr>
            <a:lvl2pPr marL="709613" indent="-273050">
              <a:defRPr>
                <a:solidFill>
                  <a:schemeClr val="tx1"/>
                </a:solidFill>
                <a:latin typeface="Arial" panose="020B0604020202020204" pitchFamily="34" charset="0"/>
              </a:defRPr>
            </a:lvl2pPr>
            <a:lvl3pPr marL="1092200" indent="-217488">
              <a:defRPr>
                <a:solidFill>
                  <a:schemeClr val="tx1"/>
                </a:solidFill>
                <a:latin typeface="Arial" panose="020B0604020202020204" pitchFamily="34" charset="0"/>
              </a:defRPr>
            </a:lvl3pPr>
            <a:lvl4pPr marL="1530350" indent="-217488">
              <a:defRPr>
                <a:solidFill>
                  <a:schemeClr val="tx1"/>
                </a:solidFill>
                <a:latin typeface="Arial" panose="020B0604020202020204" pitchFamily="34" charset="0"/>
              </a:defRPr>
            </a:lvl4pPr>
            <a:lvl5pPr marL="1968500" indent="-217488">
              <a:defRPr>
                <a:solidFill>
                  <a:schemeClr val="tx1"/>
                </a:solidFill>
                <a:latin typeface="Arial" panose="020B0604020202020204" pitchFamily="34" charset="0"/>
              </a:defRPr>
            </a:lvl5pPr>
            <a:lvl6pPr marL="2425700" indent="-217488" eaLnBrk="0" fontAlgn="base" hangingPunct="0">
              <a:spcBef>
                <a:spcPct val="0"/>
              </a:spcBef>
              <a:spcAft>
                <a:spcPct val="0"/>
              </a:spcAft>
              <a:defRPr>
                <a:solidFill>
                  <a:schemeClr val="tx1"/>
                </a:solidFill>
                <a:latin typeface="Arial" panose="020B0604020202020204" pitchFamily="34" charset="0"/>
              </a:defRPr>
            </a:lvl6pPr>
            <a:lvl7pPr marL="2882900" indent="-217488" eaLnBrk="0" fontAlgn="base" hangingPunct="0">
              <a:spcBef>
                <a:spcPct val="0"/>
              </a:spcBef>
              <a:spcAft>
                <a:spcPct val="0"/>
              </a:spcAft>
              <a:defRPr>
                <a:solidFill>
                  <a:schemeClr val="tx1"/>
                </a:solidFill>
                <a:latin typeface="Arial" panose="020B0604020202020204" pitchFamily="34" charset="0"/>
              </a:defRPr>
            </a:lvl7pPr>
            <a:lvl8pPr marL="3340100" indent="-217488" eaLnBrk="0" fontAlgn="base" hangingPunct="0">
              <a:spcBef>
                <a:spcPct val="0"/>
              </a:spcBef>
              <a:spcAft>
                <a:spcPct val="0"/>
              </a:spcAft>
              <a:defRPr>
                <a:solidFill>
                  <a:schemeClr val="tx1"/>
                </a:solidFill>
                <a:latin typeface="Arial" panose="020B0604020202020204" pitchFamily="34" charset="0"/>
              </a:defRPr>
            </a:lvl8pPr>
            <a:lvl9pPr marL="3797300" indent="-217488" eaLnBrk="0" fontAlgn="base" hangingPunct="0">
              <a:spcBef>
                <a:spcPct val="0"/>
              </a:spcBef>
              <a:spcAft>
                <a:spcPct val="0"/>
              </a:spcAft>
              <a:defRPr>
                <a:solidFill>
                  <a:schemeClr val="tx1"/>
                </a:solidFill>
                <a:latin typeface="Arial" panose="020B0604020202020204" pitchFamily="34" charset="0"/>
              </a:defRPr>
            </a:lvl9pPr>
          </a:lstStyle>
          <a:p>
            <a:r>
              <a:rPr lang="en-US" altLang="en-US"/>
              <a:t>Trees and Wildfire, June 5, 2019 presentation draft</a:t>
            </a:r>
          </a:p>
        </p:txBody>
      </p:sp>
      <p:sp>
        <p:nvSpPr>
          <p:cNvPr id="39943" name="Date Placeholder 8">
            <a:extLst>
              <a:ext uri="{FF2B5EF4-FFF2-40B4-BE49-F238E27FC236}">
                <a16:creationId xmlns:a16="http://schemas.microsoft.com/office/drawing/2014/main" id="{DC5540CD-C321-40C3-874D-BA63D0C9D227}"/>
              </a:ext>
            </a:extLst>
          </p:cNvPr>
          <p:cNvSpPr>
            <a:spLocks noGrp="1"/>
          </p:cNvSpPr>
          <p:nvPr>
            <p:ph type="dt" sz="quarter" idx="1"/>
          </p:nvPr>
        </p:nvSpPr>
        <p:spPr>
          <a:noFill/>
        </p:spPr>
        <p:txBody>
          <a:bodyPr/>
          <a:lstStyle>
            <a:lvl1pPr>
              <a:defRPr>
                <a:solidFill>
                  <a:schemeClr val="tx1"/>
                </a:solidFill>
                <a:latin typeface="Arial" panose="020B0604020202020204" pitchFamily="34" charset="0"/>
              </a:defRPr>
            </a:lvl1pPr>
            <a:lvl2pPr marL="709613" indent="-273050">
              <a:defRPr>
                <a:solidFill>
                  <a:schemeClr val="tx1"/>
                </a:solidFill>
                <a:latin typeface="Arial" panose="020B0604020202020204" pitchFamily="34" charset="0"/>
              </a:defRPr>
            </a:lvl2pPr>
            <a:lvl3pPr marL="1092200" indent="-217488">
              <a:defRPr>
                <a:solidFill>
                  <a:schemeClr val="tx1"/>
                </a:solidFill>
                <a:latin typeface="Arial" panose="020B0604020202020204" pitchFamily="34" charset="0"/>
              </a:defRPr>
            </a:lvl3pPr>
            <a:lvl4pPr marL="1530350" indent="-217488">
              <a:defRPr>
                <a:solidFill>
                  <a:schemeClr val="tx1"/>
                </a:solidFill>
                <a:latin typeface="Arial" panose="020B0604020202020204" pitchFamily="34" charset="0"/>
              </a:defRPr>
            </a:lvl4pPr>
            <a:lvl5pPr marL="1968500" indent="-217488">
              <a:defRPr>
                <a:solidFill>
                  <a:schemeClr val="tx1"/>
                </a:solidFill>
                <a:latin typeface="Arial" panose="020B0604020202020204" pitchFamily="34" charset="0"/>
              </a:defRPr>
            </a:lvl5pPr>
            <a:lvl6pPr marL="2425700" indent="-217488" eaLnBrk="0" fontAlgn="base" hangingPunct="0">
              <a:spcBef>
                <a:spcPct val="0"/>
              </a:spcBef>
              <a:spcAft>
                <a:spcPct val="0"/>
              </a:spcAft>
              <a:defRPr>
                <a:solidFill>
                  <a:schemeClr val="tx1"/>
                </a:solidFill>
                <a:latin typeface="Arial" panose="020B0604020202020204" pitchFamily="34" charset="0"/>
              </a:defRPr>
            </a:lvl6pPr>
            <a:lvl7pPr marL="2882900" indent="-217488" eaLnBrk="0" fontAlgn="base" hangingPunct="0">
              <a:spcBef>
                <a:spcPct val="0"/>
              </a:spcBef>
              <a:spcAft>
                <a:spcPct val="0"/>
              </a:spcAft>
              <a:defRPr>
                <a:solidFill>
                  <a:schemeClr val="tx1"/>
                </a:solidFill>
                <a:latin typeface="Arial" panose="020B0604020202020204" pitchFamily="34" charset="0"/>
              </a:defRPr>
            </a:lvl7pPr>
            <a:lvl8pPr marL="3340100" indent="-217488" eaLnBrk="0" fontAlgn="base" hangingPunct="0">
              <a:spcBef>
                <a:spcPct val="0"/>
              </a:spcBef>
              <a:spcAft>
                <a:spcPct val="0"/>
              </a:spcAft>
              <a:defRPr>
                <a:solidFill>
                  <a:schemeClr val="tx1"/>
                </a:solidFill>
                <a:latin typeface="Arial" panose="020B0604020202020204" pitchFamily="34" charset="0"/>
              </a:defRPr>
            </a:lvl8pPr>
            <a:lvl9pPr marL="3797300" indent="-217488"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33F22D1A-A44A-4A29-8C6E-7D25D186C8C0}"/>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09613" indent="-273050">
              <a:defRPr>
                <a:solidFill>
                  <a:schemeClr val="tx1"/>
                </a:solidFill>
                <a:latin typeface="Arial" panose="020B0604020202020204" pitchFamily="34" charset="0"/>
              </a:defRPr>
            </a:lvl2pPr>
            <a:lvl3pPr marL="1092200" indent="-217488">
              <a:defRPr>
                <a:solidFill>
                  <a:schemeClr val="tx1"/>
                </a:solidFill>
                <a:latin typeface="Arial" panose="020B0604020202020204" pitchFamily="34" charset="0"/>
              </a:defRPr>
            </a:lvl3pPr>
            <a:lvl4pPr marL="1530350" indent="-217488">
              <a:defRPr>
                <a:solidFill>
                  <a:schemeClr val="tx1"/>
                </a:solidFill>
                <a:latin typeface="Arial" panose="020B0604020202020204" pitchFamily="34" charset="0"/>
              </a:defRPr>
            </a:lvl4pPr>
            <a:lvl5pPr marL="1968500" indent="-217488">
              <a:defRPr>
                <a:solidFill>
                  <a:schemeClr val="tx1"/>
                </a:solidFill>
                <a:latin typeface="Arial" panose="020B0604020202020204" pitchFamily="34" charset="0"/>
              </a:defRPr>
            </a:lvl5pPr>
            <a:lvl6pPr marL="2425700" indent="-217488" eaLnBrk="0" fontAlgn="base" hangingPunct="0">
              <a:spcBef>
                <a:spcPct val="0"/>
              </a:spcBef>
              <a:spcAft>
                <a:spcPct val="0"/>
              </a:spcAft>
              <a:defRPr>
                <a:solidFill>
                  <a:schemeClr val="tx1"/>
                </a:solidFill>
                <a:latin typeface="Arial" panose="020B0604020202020204" pitchFamily="34" charset="0"/>
              </a:defRPr>
            </a:lvl6pPr>
            <a:lvl7pPr marL="2882900" indent="-217488" eaLnBrk="0" fontAlgn="base" hangingPunct="0">
              <a:spcBef>
                <a:spcPct val="0"/>
              </a:spcBef>
              <a:spcAft>
                <a:spcPct val="0"/>
              </a:spcAft>
              <a:defRPr>
                <a:solidFill>
                  <a:schemeClr val="tx1"/>
                </a:solidFill>
                <a:latin typeface="Arial" panose="020B0604020202020204" pitchFamily="34" charset="0"/>
              </a:defRPr>
            </a:lvl7pPr>
            <a:lvl8pPr marL="3340100" indent="-217488" eaLnBrk="0" fontAlgn="base" hangingPunct="0">
              <a:spcBef>
                <a:spcPct val="0"/>
              </a:spcBef>
              <a:spcAft>
                <a:spcPct val="0"/>
              </a:spcAft>
              <a:defRPr>
                <a:solidFill>
                  <a:schemeClr val="tx1"/>
                </a:solidFill>
                <a:latin typeface="Arial" panose="020B0604020202020204" pitchFamily="34" charset="0"/>
              </a:defRPr>
            </a:lvl8pPr>
            <a:lvl9pPr marL="3797300" indent="-217488" eaLnBrk="0" fontAlgn="base" hangingPunct="0">
              <a:spcBef>
                <a:spcPct val="0"/>
              </a:spcBef>
              <a:spcAft>
                <a:spcPct val="0"/>
              </a:spcAft>
              <a:defRPr>
                <a:solidFill>
                  <a:schemeClr val="tx1"/>
                </a:solidFill>
                <a:latin typeface="Arial" panose="020B0604020202020204" pitchFamily="34" charset="0"/>
              </a:defRPr>
            </a:lvl9pPr>
          </a:lstStyle>
          <a:p>
            <a:fld id="{0BFAC88C-7CA4-4168-AB57-848301939BCF}" type="slidenum">
              <a:rPr lang="en-US" altLang="en-US" smtClean="0"/>
              <a:pPr/>
              <a:t>18</a:t>
            </a:fld>
            <a:endParaRPr lang="en-US" altLang="en-US"/>
          </a:p>
        </p:txBody>
      </p:sp>
      <p:sp>
        <p:nvSpPr>
          <p:cNvPr id="41987" name="Rectangle 2">
            <a:extLst>
              <a:ext uri="{FF2B5EF4-FFF2-40B4-BE49-F238E27FC236}">
                <a16:creationId xmlns:a16="http://schemas.microsoft.com/office/drawing/2014/main" id="{C21A5C7D-4244-446C-BC89-91A64BD833F4}"/>
              </a:ext>
            </a:extLst>
          </p:cNvPr>
          <p:cNvSpPr>
            <a:spLocks noGrp="1" noRot="1" noChangeAspect="1" noChangeArrowheads="1" noTextEdit="1"/>
          </p:cNvSpPr>
          <p:nvPr>
            <p:ph type="sldImg"/>
          </p:nvPr>
        </p:nvSpPr>
        <p:spPr>
          <a:ln/>
        </p:spPr>
      </p:sp>
      <p:sp>
        <p:nvSpPr>
          <p:cNvPr id="41988" name="Rectangle 3">
            <a:extLst>
              <a:ext uri="{FF2B5EF4-FFF2-40B4-BE49-F238E27FC236}">
                <a16:creationId xmlns:a16="http://schemas.microsoft.com/office/drawing/2014/main" id="{66A50EF9-9540-41CD-931B-4A1859380133}"/>
              </a:ext>
            </a:extLst>
          </p:cNvPr>
          <p:cNvSpPr>
            <a:spLocks noGrp="1" noChangeArrowheads="1"/>
          </p:cNvSpPr>
          <p:nvPr>
            <p:ph type="body" idx="1"/>
          </p:nvPr>
        </p:nvSpPr>
        <p:spPr>
          <a:noFill/>
        </p:spPr>
        <p:txBody>
          <a:bodyPr lIns="91065" tIns="45533" rIns="91065" bIns="45533"/>
          <a:lstStyle/>
          <a:p>
            <a:pPr eaLnBrk="1" hangingPunct="1"/>
            <a:endParaRPr lang="en-US" altLang="en-US"/>
          </a:p>
        </p:txBody>
      </p:sp>
      <p:sp>
        <p:nvSpPr>
          <p:cNvPr id="41989" name="Footer Placeholder 1">
            <a:extLst>
              <a:ext uri="{FF2B5EF4-FFF2-40B4-BE49-F238E27FC236}">
                <a16:creationId xmlns:a16="http://schemas.microsoft.com/office/drawing/2014/main" id="{083BC714-06F9-4EE9-B10D-33CC0DBBE2BC}"/>
              </a:ext>
            </a:extLst>
          </p:cNvPr>
          <p:cNvSpPr>
            <a:spLocks noGrp="1"/>
          </p:cNvSpPr>
          <p:nvPr>
            <p:ph type="ftr" sz="quarter" idx="4"/>
          </p:nvPr>
        </p:nvSpPr>
        <p:spPr>
          <a:noFill/>
        </p:spPr>
        <p:txBody>
          <a:bodyPr/>
          <a:lstStyle>
            <a:lvl1pPr>
              <a:defRPr>
                <a:solidFill>
                  <a:schemeClr val="tx1"/>
                </a:solidFill>
                <a:latin typeface="Arial" panose="020B0604020202020204" pitchFamily="34" charset="0"/>
              </a:defRPr>
            </a:lvl1pPr>
            <a:lvl2pPr marL="709613" indent="-273050">
              <a:defRPr>
                <a:solidFill>
                  <a:schemeClr val="tx1"/>
                </a:solidFill>
                <a:latin typeface="Arial" panose="020B0604020202020204" pitchFamily="34" charset="0"/>
              </a:defRPr>
            </a:lvl2pPr>
            <a:lvl3pPr marL="1092200" indent="-217488">
              <a:defRPr>
                <a:solidFill>
                  <a:schemeClr val="tx1"/>
                </a:solidFill>
                <a:latin typeface="Arial" panose="020B0604020202020204" pitchFamily="34" charset="0"/>
              </a:defRPr>
            </a:lvl3pPr>
            <a:lvl4pPr marL="1530350" indent="-217488">
              <a:defRPr>
                <a:solidFill>
                  <a:schemeClr val="tx1"/>
                </a:solidFill>
                <a:latin typeface="Arial" panose="020B0604020202020204" pitchFamily="34" charset="0"/>
              </a:defRPr>
            </a:lvl4pPr>
            <a:lvl5pPr marL="1968500" indent="-217488">
              <a:defRPr>
                <a:solidFill>
                  <a:schemeClr val="tx1"/>
                </a:solidFill>
                <a:latin typeface="Arial" panose="020B0604020202020204" pitchFamily="34" charset="0"/>
              </a:defRPr>
            </a:lvl5pPr>
            <a:lvl6pPr marL="2425700" indent="-217488" eaLnBrk="0" fontAlgn="base" hangingPunct="0">
              <a:spcBef>
                <a:spcPct val="0"/>
              </a:spcBef>
              <a:spcAft>
                <a:spcPct val="0"/>
              </a:spcAft>
              <a:defRPr>
                <a:solidFill>
                  <a:schemeClr val="tx1"/>
                </a:solidFill>
                <a:latin typeface="Arial" panose="020B0604020202020204" pitchFamily="34" charset="0"/>
              </a:defRPr>
            </a:lvl6pPr>
            <a:lvl7pPr marL="2882900" indent="-217488" eaLnBrk="0" fontAlgn="base" hangingPunct="0">
              <a:spcBef>
                <a:spcPct val="0"/>
              </a:spcBef>
              <a:spcAft>
                <a:spcPct val="0"/>
              </a:spcAft>
              <a:defRPr>
                <a:solidFill>
                  <a:schemeClr val="tx1"/>
                </a:solidFill>
                <a:latin typeface="Arial" panose="020B0604020202020204" pitchFamily="34" charset="0"/>
              </a:defRPr>
            </a:lvl7pPr>
            <a:lvl8pPr marL="3340100" indent="-217488" eaLnBrk="0" fontAlgn="base" hangingPunct="0">
              <a:spcBef>
                <a:spcPct val="0"/>
              </a:spcBef>
              <a:spcAft>
                <a:spcPct val="0"/>
              </a:spcAft>
              <a:defRPr>
                <a:solidFill>
                  <a:schemeClr val="tx1"/>
                </a:solidFill>
                <a:latin typeface="Arial" panose="020B0604020202020204" pitchFamily="34" charset="0"/>
              </a:defRPr>
            </a:lvl8pPr>
            <a:lvl9pPr marL="3797300" indent="-217488" eaLnBrk="0" fontAlgn="base" hangingPunct="0">
              <a:spcBef>
                <a:spcPct val="0"/>
              </a:spcBef>
              <a:spcAft>
                <a:spcPct val="0"/>
              </a:spcAft>
              <a:defRPr>
                <a:solidFill>
                  <a:schemeClr val="tx1"/>
                </a:solidFill>
                <a:latin typeface="Arial" panose="020B0604020202020204" pitchFamily="34" charset="0"/>
              </a:defRPr>
            </a:lvl9pPr>
          </a:lstStyle>
          <a:p>
            <a:r>
              <a:rPr lang="en-US" altLang="en-US"/>
              <a:t>By Anne Fege, David Bacon, and Kay Stewart                                                  For RB United (Rancho Bernardo)                                              Contact Anne Fege  afege@aol.com</a:t>
            </a:r>
          </a:p>
        </p:txBody>
      </p:sp>
      <p:sp>
        <p:nvSpPr>
          <p:cNvPr id="41990" name="Header Placeholder 2">
            <a:extLst>
              <a:ext uri="{FF2B5EF4-FFF2-40B4-BE49-F238E27FC236}">
                <a16:creationId xmlns:a16="http://schemas.microsoft.com/office/drawing/2014/main" id="{5FD2186F-15F3-4356-A76D-DBFBC919F00E}"/>
              </a:ext>
            </a:extLst>
          </p:cNvPr>
          <p:cNvSpPr>
            <a:spLocks noGrp="1"/>
          </p:cNvSpPr>
          <p:nvPr>
            <p:ph type="hdr" sz="quarter"/>
          </p:nvPr>
        </p:nvSpPr>
        <p:spPr>
          <a:noFill/>
        </p:spPr>
        <p:txBody>
          <a:bodyPr/>
          <a:lstStyle>
            <a:lvl1pPr>
              <a:defRPr>
                <a:solidFill>
                  <a:schemeClr val="tx1"/>
                </a:solidFill>
                <a:latin typeface="Arial" panose="020B0604020202020204" pitchFamily="34" charset="0"/>
              </a:defRPr>
            </a:lvl1pPr>
            <a:lvl2pPr marL="709613" indent="-273050">
              <a:defRPr>
                <a:solidFill>
                  <a:schemeClr val="tx1"/>
                </a:solidFill>
                <a:latin typeface="Arial" panose="020B0604020202020204" pitchFamily="34" charset="0"/>
              </a:defRPr>
            </a:lvl2pPr>
            <a:lvl3pPr marL="1092200" indent="-217488">
              <a:defRPr>
                <a:solidFill>
                  <a:schemeClr val="tx1"/>
                </a:solidFill>
                <a:latin typeface="Arial" panose="020B0604020202020204" pitchFamily="34" charset="0"/>
              </a:defRPr>
            </a:lvl3pPr>
            <a:lvl4pPr marL="1530350" indent="-217488">
              <a:defRPr>
                <a:solidFill>
                  <a:schemeClr val="tx1"/>
                </a:solidFill>
                <a:latin typeface="Arial" panose="020B0604020202020204" pitchFamily="34" charset="0"/>
              </a:defRPr>
            </a:lvl4pPr>
            <a:lvl5pPr marL="1968500" indent="-217488">
              <a:defRPr>
                <a:solidFill>
                  <a:schemeClr val="tx1"/>
                </a:solidFill>
                <a:latin typeface="Arial" panose="020B0604020202020204" pitchFamily="34" charset="0"/>
              </a:defRPr>
            </a:lvl5pPr>
            <a:lvl6pPr marL="2425700" indent="-217488" eaLnBrk="0" fontAlgn="base" hangingPunct="0">
              <a:spcBef>
                <a:spcPct val="0"/>
              </a:spcBef>
              <a:spcAft>
                <a:spcPct val="0"/>
              </a:spcAft>
              <a:defRPr>
                <a:solidFill>
                  <a:schemeClr val="tx1"/>
                </a:solidFill>
                <a:latin typeface="Arial" panose="020B0604020202020204" pitchFamily="34" charset="0"/>
              </a:defRPr>
            </a:lvl6pPr>
            <a:lvl7pPr marL="2882900" indent="-217488" eaLnBrk="0" fontAlgn="base" hangingPunct="0">
              <a:spcBef>
                <a:spcPct val="0"/>
              </a:spcBef>
              <a:spcAft>
                <a:spcPct val="0"/>
              </a:spcAft>
              <a:defRPr>
                <a:solidFill>
                  <a:schemeClr val="tx1"/>
                </a:solidFill>
                <a:latin typeface="Arial" panose="020B0604020202020204" pitchFamily="34" charset="0"/>
              </a:defRPr>
            </a:lvl7pPr>
            <a:lvl8pPr marL="3340100" indent="-217488" eaLnBrk="0" fontAlgn="base" hangingPunct="0">
              <a:spcBef>
                <a:spcPct val="0"/>
              </a:spcBef>
              <a:spcAft>
                <a:spcPct val="0"/>
              </a:spcAft>
              <a:defRPr>
                <a:solidFill>
                  <a:schemeClr val="tx1"/>
                </a:solidFill>
                <a:latin typeface="Arial" panose="020B0604020202020204" pitchFamily="34" charset="0"/>
              </a:defRPr>
            </a:lvl8pPr>
            <a:lvl9pPr marL="3797300" indent="-217488" eaLnBrk="0" fontAlgn="base" hangingPunct="0">
              <a:spcBef>
                <a:spcPct val="0"/>
              </a:spcBef>
              <a:spcAft>
                <a:spcPct val="0"/>
              </a:spcAft>
              <a:defRPr>
                <a:solidFill>
                  <a:schemeClr val="tx1"/>
                </a:solidFill>
                <a:latin typeface="Arial" panose="020B0604020202020204" pitchFamily="34" charset="0"/>
              </a:defRPr>
            </a:lvl9pPr>
          </a:lstStyle>
          <a:p>
            <a:r>
              <a:rPr lang="en-US" altLang="en-US"/>
              <a:t>Trees and Wildfire, June 5, 2019 presentation draft</a:t>
            </a:r>
          </a:p>
        </p:txBody>
      </p:sp>
      <p:sp>
        <p:nvSpPr>
          <p:cNvPr id="41991" name="Date Placeholder 8">
            <a:extLst>
              <a:ext uri="{FF2B5EF4-FFF2-40B4-BE49-F238E27FC236}">
                <a16:creationId xmlns:a16="http://schemas.microsoft.com/office/drawing/2014/main" id="{22AB8F73-423D-4E7B-B770-B83CB1BCE26A}"/>
              </a:ext>
            </a:extLst>
          </p:cNvPr>
          <p:cNvSpPr>
            <a:spLocks noGrp="1"/>
          </p:cNvSpPr>
          <p:nvPr>
            <p:ph type="dt" sz="quarter" idx="1"/>
          </p:nvPr>
        </p:nvSpPr>
        <p:spPr>
          <a:noFill/>
        </p:spPr>
        <p:txBody>
          <a:bodyPr/>
          <a:lstStyle>
            <a:lvl1pPr>
              <a:defRPr>
                <a:solidFill>
                  <a:schemeClr val="tx1"/>
                </a:solidFill>
                <a:latin typeface="Arial" panose="020B0604020202020204" pitchFamily="34" charset="0"/>
              </a:defRPr>
            </a:lvl1pPr>
            <a:lvl2pPr marL="709613" indent="-273050">
              <a:defRPr>
                <a:solidFill>
                  <a:schemeClr val="tx1"/>
                </a:solidFill>
                <a:latin typeface="Arial" panose="020B0604020202020204" pitchFamily="34" charset="0"/>
              </a:defRPr>
            </a:lvl2pPr>
            <a:lvl3pPr marL="1092200" indent="-217488">
              <a:defRPr>
                <a:solidFill>
                  <a:schemeClr val="tx1"/>
                </a:solidFill>
                <a:latin typeface="Arial" panose="020B0604020202020204" pitchFamily="34" charset="0"/>
              </a:defRPr>
            </a:lvl3pPr>
            <a:lvl4pPr marL="1530350" indent="-217488">
              <a:defRPr>
                <a:solidFill>
                  <a:schemeClr val="tx1"/>
                </a:solidFill>
                <a:latin typeface="Arial" panose="020B0604020202020204" pitchFamily="34" charset="0"/>
              </a:defRPr>
            </a:lvl4pPr>
            <a:lvl5pPr marL="1968500" indent="-217488">
              <a:defRPr>
                <a:solidFill>
                  <a:schemeClr val="tx1"/>
                </a:solidFill>
                <a:latin typeface="Arial" panose="020B0604020202020204" pitchFamily="34" charset="0"/>
              </a:defRPr>
            </a:lvl5pPr>
            <a:lvl6pPr marL="2425700" indent="-217488" eaLnBrk="0" fontAlgn="base" hangingPunct="0">
              <a:spcBef>
                <a:spcPct val="0"/>
              </a:spcBef>
              <a:spcAft>
                <a:spcPct val="0"/>
              </a:spcAft>
              <a:defRPr>
                <a:solidFill>
                  <a:schemeClr val="tx1"/>
                </a:solidFill>
                <a:latin typeface="Arial" panose="020B0604020202020204" pitchFamily="34" charset="0"/>
              </a:defRPr>
            </a:lvl6pPr>
            <a:lvl7pPr marL="2882900" indent="-217488" eaLnBrk="0" fontAlgn="base" hangingPunct="0">
              <a:spcBef>
                <a:spcPct val="0"/>
              </a:spcBef>
              <a:spcAft>
                <a:spcPct val="0"/>
              </a:spcAft>
              <a:defRPr>
                <a:solidFill>
                  <a:schemeClr val="tx1"/>
                </a:solidFill>
                <a:latin typeface="Arial" panose="020B0604020202020204" pitchFamily="34" charset="0"/>
              </a:defRPr>
            </a:lvl7pPr>
            <a:lvl8pPr marL="3340100" indent="-217488" eaLnBrk="0" fontAlgn="base" hangingPunct="0">
              <a:spcBef>
                <a:spcPct val="0"/>
              </a:spcBef>
              <a:spcAft>
                <a:spcPct val="0"/>
              </a:spcAft>
              <a:defRPr>
                <a:solidFill>
                  <a:schemeClr val="tx1"/>
                </a:solidFill>
                <a:latin typeface="Arial" panose="020B0604020202020204" pitchFamily="34" charset="0"/>
              </a:defRPr>
            </a:lvl8pPr>
            <a:lvl9pPr marL="3797300" indent="-217488"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242" name="Rectangle 2"/>
          <p:cNvSpPr>
            <a:spLocks noGrp="1" noChangeArrowheads="1"/>
          </p:cNvSpPr>
          <p:nvPr>
            <p:ph type="ctrTitle"/>
          </p:nvPr>
        </p:nvSpPr>
        <p:spPr>
          <a:xfrm>
            <a:off x="685800" y="2130425"/>
            <a:ext cx="7772400" cy="1470025"/>
          </a:xfrm>
        </p:spPr>
        <p:txBody>
          <a:bodyPr/>
          <a:lstStyle>
            <a:lvl1pPr>
              <a:defRPr/>
            </a:lvl1pPr>
          </a:lstStyle>
          <a:p>
            <a:pPr lvl="0"/>
            <a:r>
              <a:rPr lang="en-US" noProof="0"/>
              <a:t>Click to edit Master title style</a:t>
            </a:r>
          </a:p>
        </p:txBody>
      </p:sp>
      <p:sp>
        <p:nvSpPr>
          <p:cNvPr id="10243" name="Rectangle 3"/>
          <p:cNvSpPr>
            <a:spLocks noGrp="1" noChangeArrowheads="1"/>
          </p:cNvSpPr>
          <p:nvPr>
            <p:ph type="subTitle"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en-US" noProof="0"/>
              <a:t>Click to edit Master subtitle style</a:t>
            </a:r>
          </a:p>
        </p:txBody>
      </p:sp>
      <p:sp>
        <p:nvSpPr>
          <p:cNvPr id="4" name="Rectangle 4">
            <a:extLst>
              <a:ext uri="{FF2B5EF4-FFF2-40B4-BE49-F238E27FC236}">
                <a16:creationId xmlns:a16="http://schemas.microsoft.com/office/drawing/2014/main" id="{1889FF3E-9DDC-44E5-8CFF-E679FCDA89B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3D342D3-55A6-4149-8F25-3D36F586A4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A36BA59-6160-40C8-BE06-BBB5F26BF244}"/>
              </a:ext>
            </a:extLst>
          </p:cNvPr>
          <p:cNvSpPr>
            <a:spLocks noGrp="1" noChangeArrowheads="1"/>
          </p:cNvSpPr>
          <p:nvPr>
            <p:ph type="sldNum" sz="quarter" idx="12"/>
          </p:nvPr>
        </p:nvSpPr>
        <p:spPr>
          <a:ln/>
        </p:spPr>
        <p:txBody>
          <a:bodyPr/>
          <a:lstStyle>
            <a:lvl1pPr>
              <a:defRPr/>
            </a:lvl1pPr>
          </a:lstStyle>
          <a:p>
            <a:pPr>
              <a:defRPr/>
            </a:pPr>
            <a:fld id="{AF640DED-B0A4-46BB-B416-9DD55AA5E547}" type="slidenum">
              <a:rPr lang="en-US"/>
              <a:pPr>
                <a:defRPr/>
              </a:pPr>
              <a:t>‹#›</a:t>
            </a:fld>
            <a:endParaRPr lang="en-US"/>
          </a:p>
        </p:txBody>
      </p:sp>
    </p:spTree>
    <p:extLst>
      <p:ext uri="{BB962C8B-B14F-4D97-AF65-F5344CB8AC3E}">
        <p14:creationId xmlns:p14="http://schemas.microsoft.com/office/powerpoint/2010/main" val="19855524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7485F00-DE27-40C5-B366-25D586D442D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94E9AC9-5086-4CCA-9117-D7311F6AADB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B3712B7-157C-466F-B33D-8E8A0FE9F5B7}"/>
              </a:ext>
            </a:extLst>
          </p:cNvPr>
          <p:cNvSpPr>
            <a:spLocks noGrp="1" noChangeArrowheads="1"/>
          </p:cNvSpPr>
          <p:nvPr>
            <p:ph type="sldNum" sz="quarter" idx="12"/>
          </p:nvPr>
        </p:nvSpPr>
        <p:spPr>
          <a:ln/>
        </p:spPr>
        <p:txBody>
          <a:bodyPr/>
          <a:lstStyle>
            <a:lvl1pPr>
              <a:defRPr/>
            </a:lvl1pPr>
          </a:lstStyle>
          <a:p>
            <a:pPr>
              <a:defRPr/>
            </a:pPr>
            <a:fld id="{1D0DD02C-F6D9-4C22-9834-80BA91CC5FF4}" type="slidenum">
              <a:rPr lang="en-US"/>
              <a:pPr>
                <a:defRPr/>
              </a:pPr>
              <a:t>‹#›</a:t>
            </a:fld>
            <a:endParaRPr lang="en-US"/>
          </a:p>
        </p:txBody>
      </p:sp>
    </p:spTree>
    <p:extLst>
      <p:ext uri="{BB962C8B-B14F-4D97-AF65-F5344CB8AC3E}">
        <p14:creationId xmlns:p14="http://schemas.microsoft.com/office/powerpoint/2010/main" val="36302822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0A56B52-EF42-4E8A-846E-3FD33C012BC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EBC43FB-DC39-46C9-A98F-14A9B4D2986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F532A55-3D05-4DB3-AAAE-F3B96C1663F0}"/>
              </a:ext>
            </a:extLst>
          </p:cNvPr>
          <p:cNvSpPr>
            <a:spLocks noGrp="1" noChangeArrowheads="1"/>
          </p:cNvSpPr>
          <p:nvPr>
            <p:ph type="sldNum" sz="quarter" idx="12"/>
          </p:nvPr>
        </p:nvSpPr>
        <p:spPr>
          <a:ln/>
        </p:spPr>
        <p:txBody>
          <a:bodyPr/>
          <a:lstStyle>
            <a:lvl1pPr>
              <a:defRPr/>
            </a:lvl1pPr>
          </a:lstStyle>
          <a:p>
            <a:pPr>
              <a:defRPr/>
            </a:pPr>
            <a:fld id="{B38FCBF3-C300-43A7-89F6-0552EA59D2B3}" type="slidenum">
              <a:rPr lang="en-US"/>
              <a:pPr>
                <a:defRPr/>
              </a:pPr>
              <a:t>‹#›</a:t>
            </a:fld>
            <a:endParaRPr lang="en-US"/>
          </a:p>
        </p:txBody>
      </p:sp>
    </p:spTree>
    <p:extLst>
      <p:ext uri="{BB962C8B-B14F-4D97-AF65-F5344CB8AC3E}">
        <p14:creationId xmlns:p14="http://schemas.microsoft.com/office/powerpoint/2010/main" val="33434465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CBAB75BC-4F47-4E65-86D8-1FCCA71D1815}"/>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984B1B57-50BC-4057-881D-CEE5B4B3D33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94D715BE-836C-4E75-AE96-B9ADB2DD6C09}"/>
              </a:ext>
            </a:extLst>
          </p:cNvPr>
          <p:cNvSpPr>
            <a:spLocks noGrp="1" noChangeArrowheads="1"/>
          </p:cNvSpPr>
          <p:nvPr>
            <p:ph type="sldNum" sz="quarter" idx="12"/>
          </p:nvPr>
        </p:nvSpPr>
        <p:spPr>
          <a:ln/>
        </p:spPr>
        <p:txBody>
          <a:bodyPr/>
          <a:lstStyle>
            <a:lvl1pPr>
              <a:defRPr/>
            </a:lvl1pPr>
          </a:lstStyle>
          <a:p>
            <a:pPr>
              <a:defRPr/>
            </a:pPr>
            <a:fld id="{55445982-AFBA-4791-856E-5AB79E1BEEB7}" type="slidenum">
              <a:rPr lang="en-US"/>
              <a:pPr>
                <a:defRPr/>
              </a:pPr>
              <a:t>‹#›</a:t>
            </a:fld>
            <a:endParaRPr lang="en-US"/>
          </a:p>
        </p:txBody>
      </p:sp>
    </p:spTree>
    <p:extLst>
      <p:ext uri="{BB962C8B-B14F-4D97-AF65-F5344CB8AC3E}">
        <p14:creationId xmlns:p14="http://schemas.microsoft.com/office/powerpoint/2010/main" val="1756836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A4EE652E-9086-429E-8177-249FBC37BA6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44B8AFA-ACC6-417E-9FFF-BB0EAA51782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E3D4846-EEA4-4C94-AD76-40E21E0089F1}"/>
              </a:ext>
            </a:extLst>
          </p:cNvPr>
          <p:cNvSpPr>
            <a:spLocks noGrp="1" noChangeArrowheads="1"/>
          </p:cNvSpPr>
          <p:nvPr>
            <p:ph type="sldNum" sz="quarter" idx="12"/>
          </p:nvPr>
        </p:nvSpPr>
        <p:spPr>
          <a:ln/>
        </p:spPr>
        <p:txBody>
          <a:bodyPr/>
          <a:lstStyle>
            <a:lvl1pPr>
              <a:defRPr/>
            </a:lvl1pPr>
          </a:lstStyle>
          <a:p>
            <a:pPr>
              <a:defRPr/>
            </a:pPr>
            <a:fld id="{86C10262-E4A3-4CDE-9EFD-5B29DF399A83}" type="slidenum">
              <a:rPr lang="en-US"/>
              <a:pPr>
                <a:defRPr/>
              </a:pPr>
              <a:t>‹#›</a:t>
            </a:fld>
            <a:endParaRPr lang="en-US"/>
          </a:p>
        </p:txBody>
      </p:sp>
    </p:spTree>
    <p:extLst>
      <p:ext uri="{BB962C8B-B14F-4D97-AF65-F5344CB8AC3E}">
        <p14:creationId xmlns:p14="http://schemas.microsoft.com/office/powerpoint/2010/main" val="24683591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3153EBA7-F7CA-40E6-B5DC-CFDF56B9F53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713EC0C-138E-4A4B-9A1F-8B86D81F852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1E12E79-9016-47D6-BE60-7F73E280FAA4}"/>
              </a:ext>
            </a:extLst>
          </p:cNvPr>
          <p:cNvSpPr>
            <a:spLocks noGrp="1" noChangeArrowheads="1"/>
          </p:cNvSpPr>
          <p:nvPr>
            <p:ph type="sldNum" sz="quarter" idx="12"/>
          </p:nvPr>
        </p:nvSpPr>
        <p:spPr>
          <a:ln/>
        </p:spPr>
        <p:txBody>
          <a:bodyPr/>
          <a:lstStyle>
            <a:lvl1pPr>
              <a:defRPr/>
            </a:lvl1pPr>
          </a:lstStyle>
          <a:p>
            <a:pPr>
              <a:defRPr/>
            </a:pPr>
            <a:fld id="{C16FB267-DF86-4FB1-ACD0-117E1E7316A1}" type="slidenum">
              <a:rPr lang="en-US"/>
              <a:pPr>
                <a:defRPr/>
              </a:pPr>
              <a:t>‹#›</a:t>
            </a:fld>
            <a:endParaRPr lang="en-US"/>
          </a:p>
        </p:txBody>
      </p:sp>
    </p:spTree>
    <p:extLst>
      <p:ext uri="{BB962C8B-B14F-4D97-AF65-F5344CB8AC3E}">
        <p14:creationId xmlns:p14="http://schemas.microsoft.com/office/powerpoint/2010/main" val="3396309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763E8F7-3B75-4EB9-986D-822C43F3BC5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50FF55D-4910-4040-A6EE-EF4F92AD4CB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03BDA05-6F0A-4C7F-A9BA-E0B51802C682}"/>
              </a:ext>
            </a:extLst>
          </p:cNvPr>
          <p:cNvSpPr>
            <a:spLocks noGrp="1" noChangeArrowheads="1"/>
          </p:cNvSpPr>
          <p:nvPr>
            <p:ph type="sldNum" sz="quarter" idx="12"/>
          </p:nvPr>
        </p:nvSpPr>
        <p:spPr>
          <a:ln/>
        </p:spPr>
        <p:txBody>
          <a:bodyPr/>
          <a:lstStyle>
            <a:lvl1pPr>
              <a:defRPr/>
            </a:lvl1pPr>
          </a:lstStyle>
          <a:p>
            <a:pPr>
              <a:defRPr/>
            </a:pPr>
            <a:fld id="{D45A155A-7223-4C5A-9D1E-EC1CCAAB322C}" type="slidenum">
              <a:rPr lang="en-US"/>
              <a:pPr>
                <a:defRPr/>
              </a:pPr>
              <a:t>‹#›</a:t>
            </a:fld>
            <a:endParaRPr lang="en-US"/>
          </a:p>
        </p:txBody>
      </p:sp>
    </p:spTree>
    <p:extLst>
      <p:ext uri="{BB962C8B-B14F-4D97-AF65-F5344CB8AC3E}">
        <p14:creationId xmlns:p14="http://schemas.microsoft.com/office/powerpoint/2010/main" val="3493621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DAD8B24-8DDA-42F8-BDB0-B378D384D12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E43187C-249D-4AFA-A8D9-37F454A71B8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7859BA0-85E6-41A7-A23A-C42EEE3C83ED}"/>
              </a:ext>
            </a:extLst>
          </p:cNvPr>
          <p:cNvSpPr>
            <a:spLocks noGrp="1" noChangeArrowheads="1"/>
          </p:cNvSpPr>
          <p:nvPr>
            <p:ph type="sldNum" sz="quarter" idx="12"/>
          </p:nvPr>
        </p:nvSpPr>
        <p:spPr>
          <a:ln/>
        </p:spPr>
        <p:txBody>
          <a:bodyPr/>
          <a:lstStyle>
            <a:lvl1pPr>
              <a:defRPr/>
            </a:lvl1pPr>
          </a:lstStyle>
          <a:p>
            <a:pPr>
              <a:defRPr/>
            </a:pPr>
            <a:fld id="{13038C80-071D-4FF2-8BA7-55BE7E13AD48}" type="slidenum">
              <a:rPr lang="en-US"/>
              <a:pPr>
                <a:defRPr/>
              </a:pPr>
              <a:t>‹#›</a:t>
            </a:fld>
            <a:endParaRPr lang="en-US"/>
          </a:p>
        </p:txBody>
      </p:sp>
    </p:spTree>
    <p:extLst>
      <p:ext uri="{BB962C8B-B14F-4D97-AF65-F5344CB8AC3E}">
        <p14:creationId xmlns:p14="http://schemas.microsoft.com/office/powerpoint/2010/main" val="128159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692FC84-C36D-4AF2-9518-07A2D05C025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BA728100-3266-4544-ABE4-207A048FC5C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C1749FF-C766-492D-B017-4772C8A64589}"/>
              </a:ext>
            </a:extLst>
          </p:cNvPr>
          <p:cNvSpPr>
            <a:spLocks noGrp="1" noChangeArrowheads="1"/>
          </p:cNvSpPr>
          <p:nvPr>
            <p:ph type="sldNum" sz="quarter" idx="12"/>
          </p:nvPr>
        </p:nvSpPr>
        <p:spPr>
          <a:ln/>
        </p:spPr>
        <p:txBody>
          <a:bodyPr/>
          <a:lstStyle>
            <a:lvl1pPr>
              <a:defRPr/>
            </a:lvl1pPr>
          </a:lstStyle>
          <a:p>
            <a:pPr>
              <a:defRPr/>
            </a:pPr>
            <a:fld id="{58FF0F75-5E16-46DE-8CB5-53B875A274C6}" type="slidenum">
              <a:rPr lang="en-US"/>
              <a:pPr>
                <a:defRPr/>
              </a:pPr>
              <a:t>‹#›</a:t>
            </a:fld>
            <a:endParaRPr lang="en-US"/>
          </a:p>
        </p:txBody>
      </p:sp>
    </p:spTree>
    <p:extLst>
      <p:ext uri="{BB962C8B-B14F-4D97-AF65-F5344CB8AC3E}">
        <p14:creationId xmlns:p14="http://schemas.microsoft.com/office/powerpoint/2010/main" val="42110708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77B5119-DCF9-43B7-A5B8-551255E1E2F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0460545-6F7C-4F00-8F58-7FB74B3BE73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E6B7423D-9B76-41D3-8176-8057361C6A6C}"/>
              </a:ext>
            </a:extLst>
          </p:cNvPr>
          <p:cNvSpPr>
            <a:spLocks noGrp="1" noChangeArrowheads="1"/>
          </p:cNvSpPr>
          <p:nvPr>
            <p:ph type="sldNum" sz="quarter" idx="12"/>
          </p:nvPr>
        </p:nvSpPr>
        <p:spPr>
          <a:ln/>
        </p:spPr>
        <p:txBody>
          <a:bodyPr/>
          <a:lstStyle>
            <a:lvl1pPr>
              <a:defRPr/>
            </a:lvl1pPr>
          </a:lstStyle>
          <a:p>
            <a:pPr>
              <a:defRPr/>
            </a:pPr>
            <a:fld id="{FB2912FF-32D4-4798-BB0E-CFCC8B9C7AB6}" type="slidenum">
              <a:rPr lang="en-US"/>
              <a:pPr>
                <a:defRPr/>
              </a:pPr>
              <a:t>‹#›</a:t>
            </a:fld>
            <a:endParaRPr lang="en-US"/>
          </a:p>
        </p:txBody>
      </p:sp>
    </p:spTree>
    <p:extLst>
      <p:ext uri="{BB962C8B-B14F-4D97-AF65-F5344CB8AC3E}">
        <p14:creationId xmlns:p14="http://schemas.microsoft.com/office/powerpoint/2010/main" val="37016688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314636C1-D184-4EB0-B325-7454885A056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E082DBA-22BA-4131-8D42-A71EDF13EF2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F1A23F3-78F9-43E1-8B7E-475AB9C137C6}"/>
              </a:ext>
            </a:extLst>
          </p:cNvPr>
          <p:cNvSpPr>
            <a:spLocks noGrp="1" noChangeArrowheads="1"/>
          </p:cNvSpPr>
          <p:nvPr>
            <p:ph type="sldNum" sz="quarter" idx="12"/>
          </p:nvPr>
        </p:nvSpPr>
        <p:spPr>
          <a:ln/>
        </p:spPr>
        <p:txBody>
          <a:bodyPr/>
          <a:lstStyle>
            <a:lvl1pPr>
              <a:defRPr/>
            </a:lvl1pPr>
          </a:lstStyle>
          <a:p>
            <a:pPr>
              <a:defRPr/>
            </a:pPr>
            <a:fld id="{C70359EE-3F1E-4C71-AC4C-BD61D4AAAB00}" type="slidenum">
              <a:rPr lang="en-US"/>
              <a:pPr>
                <a:defRPr/>
              </a:pPr>
              <a:t>‹#›</a:t>
            </a:fld>
            <a:endParaRPr lang="en-US"/>
          </a:p>
        </p:txBody>
      </p:sp>
    </p:spTree>
    <p:extLst>
      <p:ext uri="{BB962C8B-B14F-4D97-AF65-F5344CB8AC3E}">
        <p14:creationId xmlns:p14="http://schemas.microsoft.com/office/powerpoint/2010/main" val="37929796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0FB76856-3036-4F9C-A9AA-E6BE66F03A5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258AF97-55D9-4183-8966-D0044A9B8A2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0F5A5A1-F24B-41EA-AA59-7AB50739EE0A}"/>
              </a:ext>
            </a:extLst>
          </p:cNvPr>
          <p:cNvSpPr>
            <a:spLocks noGrp="1" noChangeArrowheads="1"/>
          </p:cNvSpPr>
          <p:nvPr>
            <p:ph type="sldNum" sz="quarter" idx="12"/>
          </p:nvPr>
        </p:nvSpPr>
        <p:spPr>
          <a:ln/>
        </p:spPr>
        <p:txBody>
          <a:bodyPr/>
          <a:lstStyle>
            <a:lvl1pPr>
              <a:defRPr/>
            </a:lvl1pPr>
          </a:lstStyle>
          <a:p>
            <a:pPr>
              <a:defRPr/>
            </a:pPr>
            <a:fld id="{668D9D98-2E80-43DE-A5E7-92E65123CAA2}" type="slidenum">
              <a:rPr lang="en-US"/>
              <a:pPr>
                <a:defRPr/>
              </a:pPr>
              <a:t>‹#›</a:t>
            </a:fld>
            <a:endParaRPr lang="en-US"/>
          </a:p>
        </p:txBody>
      </p:sp>
    </p:spTree>
    <p:extLst>
      <p:ext uri="{BB962C8B-B14F-4D97-AF65-F5344CB8AC3E}">
        <p14:creationId xmlns:p14="http://schemas.microsoft.com/office/powerpoint/2010/main" val="17347604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0">
          <a:gsLst>
            <a:gs pos="0">
              <a:srgbClr val="6699FF"/>
            </a:gs>
            <a:gs pos="100000">
              <a:srgbClr val="008000"/>
            </a:gs>
          </a:gsLst>
          <a:lin ang="5400000" scaled="1"/>
          <a:tileRect/>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AF37A40-BA79-46D5-B151-1F9781DF1A9B}"/>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549F594E-90BB-4384-86F9-12D0BFF462DC}"/>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795983E4-58DF-4C50-AC3C-A03E284202DE}"/>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p>
        </p:txBody>
      </p:sp>
      <p:sp>
        <p:nvSpPr>
          <p:cNvPr id="1029" name="Rectangle 5">
            <a:extLst>
              <a:ext uri="{FF2B5EF4-FFF2-40B4-BE49-F238E27FC236}">
                <a16:creationId xmlns:a16="http://schemas.microsoft.com/office/drawing/2014/main" id="{DA68BEFC-6D52-4B72-BE39-6DC2FFF01DED}"/>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p>
        </p:txBody>
      </p:sp>
      <p:sp>
        <p:nvSpPr>
          <p:cNvPr id="1030" name="Rectangle 6">
            <a:extLst>
              <a:ext uri="{FF2B5EF4-FFF2-40B4-BE49-F238E27FC236}">
                <a16:creationId xmlns:a16="http://schemas.microsoft.com/office/drawing/2014/main" id="{93BF858E-D6AA-4F06-B85A-4297315D13BE}"/>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271E8A49-99F8-461E-A7EE-0587B151143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3600" kern="1200">
          <a:solidFill>
            <a:srgbClr val="FFFFFF"/>
          </a:solidFill>
          <a:latin typeface="+mj-lt"/>
          <a:ea typeface="+mj-ea"/>
          <a:cs typeface="+mj-cs"/>
        </a:defRPr>
      </a:lvl1pPr>
      <a:lvl2pPr algn="ctr" rtl="0" eaLnBrk="0" fontAlgn="base" hangingPunct="0">
        <a:spcBef>
          <a:spcPct val="0"/>
        </a:spcBef>
        <a:spcAft>
          <a:spcPct val="0"/>
        </a:spcAft>
        <a:defRPr sz="3600">
          <a:solidFill>
            <a:srgbClr val="FFFFFF"/>
          </a:solidFill>
          <a:latin typeface="Arial" panose="020B0604020202020204" pitchFamily="34" charset="0"/>
        </a:defRPr>
      </a:lvl2pPr>
      <a:lvl3pPr algn="ctr" rtl="0" eaLnBrk="0" fontAlgn="base" hangingPunct="0">
        <a:spcBef>
          <a:spcPct val="0"/>
        </a:spcBef>
        <a:spcAft>
          <a:spcPct val="0"/>
        </a:spcAft>
        <a:defRPr sz="3600">
          <a:solidFill>
            <a:srgbClr val="FFFFFF"/>
          </a:solidFill>
          <a:latin typeface="Arial" panose="020B0604020202020204" pitchFamily="34" charset="0"/>
        </a:defRPr>
      </a:lvl3pPr>
      <a:lvl4pPr algn="ctr" rtl="0" eaLnBrk="0" fontAlgn="base" hangingPunct="0">
        <a:spcBef>
          <a:spcPct val="0"/>
        </a:spcBef>
        <a:spcAft>
          <a:spcPct val="0"/>
        </a:spcAft>
        <a:defRPr sz="3600">
          <a:solidFill>
            <a:srgbClr val="FFFFFF"/>
          </a:solidFill>
          <a:latin typeface="Arial" panose="020B0604020202020204" pitchFamily="34" charset="0"/>
        </a:defRPr>
      </a:lvl4pPr>
      <a:lvl5pPr algn="ctr" rtl="0" eaLnBrk="0" fontAlgn="base" hangingPunct="0">
        <a:spcBef>
          <a:spcPct val="0"/>
        </a:spcBef>
        <a:spcAft>
          <a:spcPct val="0"/>
        </a:spcAft>
        <a:defRPr sz="3600">
          <a:solidFill>
            <a:srgbClr val="FFFFFF"/>
          </a:solidFill>
          <a:latin typeface="Arial" panose="020B0604020202020204" pitchFamily="34" charset="0"/>
        </a:defRPr>
      </a:lvl5pPr>
      <a:lvl6pPr marL="457200" algn="ctr" rtl="0" fontAlgn="base">
        <a:spcBef>
          <a:spcPct val="0"/>
        </a:spcBef>
        <a:spcAft>
          <a:spcPct val="0"/>
        </a:spcAft>
        <a:defRPr sz="3600">
          <a:solidFill>
            <a:srgbClr val="FFFFFF"/>
          </a:solidFill>
          <a:latin typeface="Arial" panose="020B0604020202020204" pitchFamily="34" charset="0"/>
        </a:defRPr>
      </a:lvl6pPr>
      <a:lvl7pPr marL="914400" algn="ctr" rtl="0" fontAlgn="base">
        <a:spcBef>
          <a:spcPct val="0"/>
        </a:spcBef>
        <a:spcAft>
          <a:spcPct val="0"/>
        </a:spcAft>
        <a:defRPr sz="3600">
          <a:solidFill>
            <a:srgbClr val="FFFFFF"/>
          </a:solidFill>
          <a:latin typeface="Arial" panose="020B0604020202020204" pitchFamily="34" charset="0"/>
        </a:defRPr>
      </a:lvl7pPr>
      <a:lvl8pPr marL="1371600" algn="ctr" rtl="0" fontAlgn="base">
        <a:spcBef>
          <a:spcPct val="0"/>
        </a:spcBef>
        <a:spcAft>
          <a:spcPct val="0"/>
        </a:spcAft>
        <a:defRPr sz="3600">
          <a:solidFill>
            <a:srgbClr val="FFFFFF"/>
          </a:solidFill>
          <a:latin typeface="Arial" panose="020B0604020202020204" pitchFamily="34" charset="0"/>
        </a:defRPr>
      </a:lvl8pPr>
      <a:lvl9pPr marL="1828800" algn="ctr" rtl="0" fontAlgn="base">
        <a:spcBef>
          <a:spcPct val="0"/>
        </a:spcBef>
        <a:spcAft>
          <a:spcPct val="0"/>
        </a:spcAft>
        <a:defRPr sz="3600">
          <a:solidFill>
            <a:srgbClr val="FFFFFF"/>
          </a:solidFill>
          <a:latin typeface="Arial" panose="020B0604020202020204" pitchFamily="34" charset="0"/>
        </a:defRPr>
      </a:lvl9pPr>
    </p:titleStyle>
    <p:bodyStyle>
      <a:lvl1pPr marL="342900" indent="-342900" algn="l" rtl="0" eaLnBrk="0" fontAlgn="base" hangingPunct="0">
        <a:spcBef>
          <a:spcPct val="20000"/>
        </a:spcBef>
        <a:spcAft>
          <a:spcPct val="0"/>
        </a:spcAft>
        <a:buFont typeface="Wingdings" panose="05000000000000000000" pitchFamily="2" charset="2"/>
        <a:buChar char="§"/>
        <a:defRPr sz="3200" kern="1200">
          <a:solidFill>
            <a:srgbClr val="FFFFFF"/>
          </a:solidFill>
          <a:latin typeface="+mn-lt"/>
          <a:ea typeface="+mn-ea"/>
          <a:cs typeface="+mn-cs"/>
        </a:defRPr>
      </a:lvl1pPr>
      <a:lvl2pPr marL="742950" indent="-285750" algn="l" rtl="0" eaLnBrk="0" fontAlgn="base" hangingPunct="0">
        <a:spcBef>
          <a:spcPct val="20000"/>
        </a:spcBef>
        <a:spcAft>
          <a:spcPct val="0"/>
        </a:spcAft>
        <a:buFont typeface="Wingdings" panose="05000000000000000000" pitchFamily="2" charset="2"/>
        <a:buChar char="§"/>
        <a:defRPr sz="2800" kern="1200">
          <a:solidFill>
            <a:srgbClr val="FFFFFF"/>
          </a:solidFill>
          <a:latin typeface="+mn-lt"/>
          <a:ea typeface="+mn-ea"/>
          <a:cs typeface="+mn-cs"/>
        </a:defRPr>
      </a:lvl2pPr>
      <a:lvl3pPr marL="1143000" indent="-228600" algn="l" rtl="0" eaLnBrk="0" fontAlgn="base" hangingPunct="0">
        <a:spcBef>
          <a:spcPct val="20000"/>
        </a:spcBef>
        <a:spcAft>
          <a:spcPct val="0"/>
        </a:spcAft>
        <a:buFont typeface="Wingdings" panose="05000000000000000000" pitchFamily="2" charset="2"/>
        <a:buChar char="§"/>
        <a:defRPr sz="2400" kern="1200">
          <a:solidFill>
            <a:srgbClr val="FFFFFF"/>
          </a:solidFill>
          <a:latin typeface="+mn-lt"/>
          <a:ea typeface="+mn-ea"/>
          <a:cs typeface="+mn-cs"/>
        </a:defRPr>
      </a:lvl3pPr>
      <a:lvl4pPr marL="1600200" indent="-228600" algn="l" rtl="0" eaLnBrk="0" fontAlgn="base" hangingPunct="0">
        <a:spcBef>
          <a:spcPct val="20000"/>
        </a:spcBef>
        <a:spcAft>
          <a:spcPct val="0"/>
        </a:spcAft>
        <a:buFont typeface="Wingdings" panose="05000000000000000000" pitchFamily="2" charset="2"/>
        <a:buChar char="§"/>
        <a:defRPr sz="2000" kern="1200">
          <a:solidFill>
            <a:srgbClr val="FFFFFF"/>
          </a:solidFill>
          <a:latin typeface="+mn-lt"/>
          <a:ea typeface="+mn-ea"/>
          <a:cs typeface="+mn-cs"/>
        </a:defRPr>
      </a:lvl4pPr>
      <a:lvl5pPr marL="2057400" indent="-228600" algn="l" rtl="0" eaLnBrk="0" fontAlgn="base" hangingPunct="0">
        <a:spcBef>
          <a:spcPct val="20000"/>
        </a:spcBef>
        <a:spcAft>
          <a:spcPct val="0"/>
        </a:spcAft>
        <a:buFont typeface="Wingdings" panose="05000000000000000000" pitchFamily="2" charset="2"/>
        <a:buChar char="§"/>
        <a:defRPr sz="20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wmf"/></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http://www.rbunited.com/img/lww.jpg" TargetMode="External"/><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w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www.fs.fed.us/rmrs/science-spotlights/protecting-your-home-wildland-fire"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s://disastersafety.org/ibhs/protecting-your-business-from-wildfire/"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hyperlink" Target="https://codes.findlaw.com/ca/public-resources-code/prc-sect-4291.html"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https://www.nfpa.org/Public-Education/By-topic/Wildfire/Preparing-homes-for-wildfire"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AE814-DD3E-47DC-9598-8F03632FF9BD}"/>
              </a:ext>
            </a:extLst>
          </p:cNvPr>
          <p:cNvSpPr>
            <a:spLocks noGrp="1"/>
          </p:cNvSpPr>
          <p:nvPr>
            <p:ph type="ctrTitle"/>
          </p:nvPr>
        </p:nvSpPr>
        <p:spPr/>
        <p:txBody>
          <a:bodyPr/>
          <a:lstStyle/>
          <a:p>
            <a:r>
              <a:rPr lang="en-US" dirty="0">
                <a:solidFill>
                  <a:schemeClr val="tx1"/>
                </a:solidFill>
              </a:rPr>
              <a:t>Trees, Structure Ignitions, and Science</a:t>
            </a:r>
          </a:p>
        </p:txBody>
      </p:sp>
      <p:sp>
        <p:nvSpPr>
          <p:cNvPr id="5" name="Subtitle 4">
            <a:extLst>
              <a:ext uri="{FF2B5EF4-FFF2-40B4-BE49-F238E27FC236}">
                <a16:creationId xmlns:a16="http://schemas.microsoft.com/office/drawing/2014/main" id="{3F2BF52E-B68C-472B-AAC9-FD0A6BA95D78}"/>
              </a:ext>
            </a:extLst>
          </p:cNvPr>
          <p:cNvSpPr>
            <a:spLocks noGrp="1"/>
          </p:cNvSpPr>
          <p:nvPr>
            <p:ph type="subTitle" idx="1"/>
          </p:nvPr>
        </p:nvSpPr>
        <p:spPr/>
        <p:txBody>
          <a:bodyPr/>
          <a:lstStyle/>
          <a:p>
            <a:r>
              <a:rPr lang="en-US" dirty="0">
                <a:solidFill>
                  <a:schemeClr val="tx1"/>
                </a:solidFill>
              </a:rPr>
              <a:t>SDRUFC, June 5</a:t>
            </a:r>
          </a:p>
          <a:p>
            <a:r>
              <a:rPr lang="en-US" dirty="0">
                <a:solidFill>
                  <a:schemeClr val="tx1"/>
                </a:solidFill>
              </a:rPr>
              <a:t>Add speakers list</a:t>
            </a:r>
          </a:p>
        </p:txBody>
      </p:sp>
    </p:spTree>
    <p:extLst>
      <p:ext uri="{BB962C8B-B14F-4D97-AF65-F5344CB8AC3E}">
        <p14:creationId xmlns:p14="http://schemas.microsoft.com/office/powerpoint/2010/main" val="35963044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BC1A6BA3-AAEE-4075-B5AB-9E86B23113E1}"/>
              </a:ext>
            </a:extLst>
          </p:cNvPr>
          <p:cNvSpPr>
            <a:spLocks noGrp="1" noChangeArrowheads="1"/>
          </p:cNvSpPr>
          <p:nvPr>
            <p:ph type="title"/>
          </p:nvPr>
        </p:nvSpPr>
        <p:spPr>
          <a:xfrm>
            <a:off x="304800" y="838200"/>
            <a:ext cx="4953000" cy="1295400"/>
          </a:xfrm>
        </p:spPr>
        <p:txBody>
          <a:bodyPr/>
          <a:lstStyle/>
          <a:p>
            <a:pPr eaLnBrk="1" hangingPunct="1">
              <a:lnSpc>
                <a:spcPct val="95000"/>
              </a:lnSpc>
            </a:pPr>
            <a:r>
              <a:rPr lang="en-US" altLang="en-US"/>
              <a:t>How do houses ignite?</a:t>
            </a:r>
          </a:p>
        </p:txBody>
      </p:sp>
      <p:sp>
        <p:nvSpPr>
          <p:cNvPr id="18435" name="Rectangle 3">
            <a:extLst>
              <a:ext uri="{FF2B5EF4-FFF2-40B4-BE49-F238E27FC236}">
                <a16:creationId xmlns:a16="http://schemas.microsoft.com/office/drawing/2014/main" id="{78D4B84B-6BFD-4612-BF7D-8A422D7AD4EF}"/>
              </a:ext>
            </a:extLst>
          </p:cNvPr>
          <p:cNvSpPr>
            <a:spLocks noGrp="1" noChangeArrowheads="1"/>
          </p:cNvSpPr>
          <p:nvPr>
            <p:ph type="body" idx="1"/>
          </p:nvPr>
        </p:nvSpPr>
        <p:spPr>
          <a:xfrm>
            <a:off x="228600" y="3124200"/>
            <a:ext cx="8915400" cy="3429000"/>
          </a:xfrm>
        </p:spPr>
        <p:txBody>
          <a:bodyPr/>
          <a:lstStyle/>
          <a:p>
            <a:pPr eaLnBrk="1" hangingPunct="1">
              <a:lnSpc>
                <a:spcPct val="90000"/>
              </a:lnSpc>
              <a:spcBef>
                <a:spcPct val="0"/>
              </a:spcBef>
            </a:pPr>
            <a:r>
              <a:rPr lang="en-US" altLang="en-US" sz="2800"/>
              <a:t>Most damage caused by </a:t>
            </a:r>
            <a:r>
              <a:rPr lang="en-US" altLang="en-US" sz="2800">
                <a:solidFill>
                  <a:schemeClr val="bg1"/>
                </a:solidFill>
              </a:rPr>
              <a:t>wind-blown</a:t>
            </a:r>
            <a:r>
              <a:rPr lang="en-US" altLang="en-US" sz="2800"/>
              <a:t> embers</a:t>
            </a:r>
          </a:p>
          <a:p>
            <a:pPr eaLnBrk="1" hangingPunct="1">
              <a:lnSpc>
                <a:spcPct val="90000"/>
              </a:lnSpc>
              <a:spcBef>
                <a:spcPct val="25000"/>
              </a:spcBef>
            </a:pPr>
            <a:r>
              <a:rPr lang="en-US" altLang="en-US" sz="2800"/>
              <a:t>In the Witch Fire area, 13% of houses burned</a:t>
            </a:r>
          </a:p>
          <a:p>
            <a:pPr lvl="1" eaLnBrk="1" hangingPunct="1">
              <a:lnSpc>
                <a:spcPct val="90000"/>
              </a:lnSpc>
              <a:spcBef>
                <a:spcPct val="0"/>
              </a:spcBef>
            </a:pPr>
            <a:r>
              <a:rPr lang="en-US" altLang="en-US" sz="2400"/>
              <a:t>Only 2% of houses burned were built after 2004</a:t>
            </a:r>
          </a:p>
          <a:p>
            <a:pPr eaLnBrk="1" hangingPunct="1">
              <a:lnSpc>
                <a:spcPct val="90000"/>
              </a:lnSpc>
              <a:spcBef>
                <a:spcPct val="25000"/>
              </a:spcBef>
            </a:pPr>
            <a:r>
              <a:rPr lang="en-US" altLang="en-US" sz="2800"/>
              <a:t>More than 12,000 structures saved within ¼ mile of fire perimeter </a:t>
            </a:r>
          </a:p>
          <a:p>
            <a:pPr lvl="1" eaLnBrk="1" hangingPunct="1">
              <a:lnSpc>
                <a:spcPct val="90000"/>
              </a:lnSpc>
              <a:spcBef>
                <a:spcPct val="0"/>
              </a:spcBef>
            </a:pPr>
            <a:r>
              <a:rPr lang="en-US" altLang="en-US" sz="2400"/>
              <a:t>Defensible space and landscaping</a:t>
            </a:r>
          </a:p>
          <a:p>
            <a:pPr lvl="1" eaLnBrk="1" hangingPunct="1">
              <a:lnSpc>
                <a:spcPct val="90000"/>
              </a:lnSpc>
              <a:spcBef>
                <a:spcPct val="0"/>
              </a:spcBef>
            </a:pPr>
            <a:r>
              <a:rPr lang="en-US" altLang="en-US" sz="2400"/>
              <a:t>Fire-resistive building materials and methods</a:t>
            </a:r>
          </a:p>
          <a:p>
            <a:pPr lvl="1" eaLnBrk="1" hangingPunct="1">
              <a:lnSpc>
                <a:spcPct val="90000"/>
              </a:lnSpc>
              <a:spcBef>
                <a:spcPct val="0"/>
              </a:spcBef>
            </a:pPr>
            <a:r>
              <a:rPr lang="en-US" altLang="en-US" sz="2400"/>
              <a:t>Personal responsibility to do this!</a:t>
            </a:r>
          </a:p>
        </p:txBody>
      </p:sp>
      <p:pic>
        <p:nvPicPr>
          <p:cNvPr id="18436" name="Picture 4" descr="Picture 004">
            <a:extLst>
              <a:ext uri="{FF2B5EF4-FFF2-40B4-BE49-F238E27FC236}">
                <a16:creationId xmlns:a16="http://schemas.microsoft.com/office/drawing/2014/main" id="{B2D0F8A3-57F4-4118-979D-3AEB42F796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228600"/>
            <a:ext cx="3657600" cy="2743200"/>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925E1764-3104-4E12-BD77-A8991EAEB429}"/>
              </a:ext>
            </a:extLst>
          </p:cNvPr>
          <p:cNvSpPr>
            <a:spLocks noGrp="1" noChangeArrowheads="1"/>
          </p:cNvSpPr>
          <p:nvPr>
            <p:ph type="title"/>
          </p:nvPr>
        </p:nvSpPr>
        <p:spPr>
          <a:xfrm>
            <a:off x="457200" y="457200"/>
            <a:ext cx="8229600" cy="506413"/>
          </a:xfrm>
        </p:spPr>
        <p:txBody>
          <a:bodyPr/>
          <a:lstStyle/>
          <a:p>
            <a:pPr eaLnBrk="1" hangingPunct="1">
              <a:lnSpc>
                <a:spcPct val="95000"/>
              </a:lnSpc>
            </a:pPr>
            <a:r>
              <a:rPr lang="en-US" altLang="en-US"/>
              <a:t>How do houses ignite?</a:t>
            </a:r>
          </a:p>
        </p:txBody>
      </p:sp>
      <p:sp>
        <p:nvSpPr>
          <p:cNvPr id="22531" name="Rectangle 3">
            <a:extLst>
              <a:ext uri="{FF2B5EF4-FFF2-40B4-BE49-F238E27FC236}">
                <a16:creationId xmlns:a16="http://schemas.microsoft.com/office/drawing/2014/main" id="{FEAEF0D8-FFF3-4766-8988-9B3318318D9B}"/>
              </a:ext>
            </a:extLst>
          </p:cNvPr>
          <p:cNvSpPr>
            <a:spLocks noGrp="1" noChangeArrowheads="1"/>
          </p:cNvSpPr>
          <p:nvPr>
            <p:ph type="body" idx="1"/>
          </p:nvPr>
        </p:nvSpPr>
        <p:spPr>
          <a:xfrm>
            <a:off x="228600" y="1143000"/>
            <a:ext cx="8458200" cy="4724400"/>
          </a:xfrm>
        </p:spPr>
        <p:txBody>
          <a:bodyPr/>
          <a:lstStyle/>
          <a:p>
            <a:pPr eaLnBrk="1" hangingPunct="1">
              <a:lnSpc>
                <a:spcPct val="95000"/>
              </a:lnSpc>
              <a:spcBef>
                <a:spcPct val="0"/>
              </a:spcBef>
            </a:pPr>
            <a:r>
              <a:rPr lang="da-DK" altLang="en-US"/>
              <a:t>Roofs and roof coverings can cause houses to ignite if: </a:t>
            </a:r>
            <a:endParaRPr lang="en-US" altLang="en-US"/>
          </a:p>
          <a:p>
            <a:pPr lvl="1" eaLnBrk="1" hangingPunct="1">
              <a:lnSpc>
                <a:spcPct val="95000"/>
              </a:lnSpc>
              <a:spcBef>
                <a:spcPct val="0"/>
              </a:spcBef>
            </a:pPr>
            <a:r>
              <a:rPr lang="en-US" altLang="en-US"/>
              <a:t>Embers land on combustible roof covering</a:t>
            </a:r>
          </a:p>
          <a:p>
            <a:pPr lvl="1" eaLnBrk="1" hangingPunct="1">
              <a:lnSpc>
                <a:spcPct val="95000"/>
              </a:lnSpc>
              <a:spcBef>
                <a:spcPct val="0"/>
              </a:spcBef>
            </a:pPr>
            <a:r>
              <a:rPr lang="da-DK" altLang="en-US"/>
              <a:t>Embers burn through roof covering</a:t>
            </a:r>
          </a:p>
          <a:p>
            <a:pPr lvl="1" eaLnBrk="1" hangingPunct="1">
              <a:lnSpc>
                <a:spcPct val="95000"/>
              </a:lnSpc>
              <a:spcBef>
                <a:spcPct val="0"/>
              </a:spcBef>
            </a:pPr>
            <a:r>
              <a:rPr lang="da-DK" altLang="en-US"/>
              <a:t>Embers blow under roof tiles or into vents</a:t>
            </a:r>
          </a:p>
          <a:p>
            <a:pPr lvl="1" eaLnBrk="1" hangingPunct="1">
              <a:lnSpc>
                <a:spcPct val="95000"/>
              </a:lnSpc>
              <a:spcBef>
                <a:spcPct val="0"/>
              </a:spcBef>
            </a:pPr>
            <a:r>
              <a:rPr lang="da-DK" altLang="en-US"/>
              <a:t>Heat of burning house next door ignites</a:t>
            </a:r>
            <a:r>
              <a:rPr lang="da-DK" altLang="en-US" b="1"/>
              <a:t> </a:t>
            </a:r>
            <a:r>
              <a:rPr lang="da-DK" altLang="en-US"/>
              <a:t>roof</a:t>
            </a:r>
          </a:p>
        </p:txBody>
      </p:sp>
      <p:pic>
        <p:nvPicPr>
          <p:cNvPr id="22532" name="Picture 4" descr="stucco house">
            <a:extLst>
              <a:ext uri="{FF2B5EF4-FFF2-40B4-BE49-F238E27FC236}">
                <a16:creationId xmlns:a16="http://schemas.microsoft.com/office/drawing/2014/main" id="{4F17B44A-CA5B-41DF-90AE-36E2328E72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0658"/>
          <a:stretch>
            <a:fillRect/>
          </a:stretch>
        </p:blipFill>
        <p:spPr bwMode="auto">
          <a:xfrm>
            <a:off x="2057400" y="3886200"/>
            <a:ext cx="3573463" cy="2679700"/>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2533" name="Text Box 6">
            <a:extLst>
              <a:ext uri="{FF2B5EF4-FFF2-40B4-BE49-F238E27FC236}">
                <a16:creationId xmlns:a16="http://schemas.microsoft.com/office/drawing/2014/main" id="{01075648-EEBC-428B-85EB-4D9CD981E2C0}"/>
              </a:ext>
            </a:extLst>
          </p:cNvPr>
          <p:cNvSpPr txBox="1">
            <a:spLocks noChangeArrowheads="1"/>
          </p:cNvSpPr>
          <p:nvPr/>
        </p:nvSpPr>
        <p:spPr bwMode="auto">
          <a:xfrm>
            <a:off x="6019800" y="6019800"/>
            <a:ext cx="23780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Wingdings" panose="05000000000000000000" pitchFamily="2" charset="2"/>
              <a:buChar char="§"/>
              <a:defRPr sz="3200">
                <a:solidFill>
                  <a:srgbClr val="FFFFFF"/>
                </a:solidFill>
                <a:latin typeface="Arial" panose="020B0604020202020204" pitchFamily="34" charset="0"/>
              </a:defRPr>
            </a:lvl1pPr>
            <a:lvl2pPr marL="742950" indent="-285750">
              <a:spcBef>
                <a:spcPct val="20000"/>
              </a:spcBef>
              <a:buFont typeface="Wingdings" panose="05000000000000000000" pitchFamily="2" charset="2"/>
              <a:buChar char="§"/>
              <a:defRPr sz="2800">
                <a:solidFill>
                  <a:srgbClr val="FFFFFF"/>
                </a:solidFill>
                <a:latin typeface="Arial" panose="020B0604020202020204" pitchFamily="34" charset="0"/>
              </a:defRPr>
            </a:lvl2pPr>
            <a:lvl3pPr marL="1143000" indent="-228600">
              <a:spcBef>
                <a:spcPct val="20000"/>
              </a:spcBef>
              <a:buFont typeface="Wingdings" panose="05000000000000000000" pitchFamily="2" charset="2"/>
              <a:buChar char="§"/>
              <a:defRPr sz="2400">
                <a:solidFill>
                  <a:srgbClr val="FFFFFF"/>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rgbClr val="FFFFFF"/>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FFFFFF"/>
                </a:solidFill>
                <a:latin typeface="Arial" panose="020B0604020202020204" pitchFamily="34" charset="0"/>
              </a:defRPr>
            </a:lvl9pPr>
          </a:lstStyle>
          <a:p>
            <a:pPr eaLnBrk="1" hangingPunct="1">
              <a:spcBef>
                <a:spcPct val="0"/>
              </a:spcBef>
              <a:buFontTx/>
              <a:buNone/>
            </a:pPr>
            <a:r>
              <a:rPr lang="en-US" altLang="en-US" sz="1800" b="1">
                <a:solidFill>
                  <a:schemeClr val="bg1"/>
                </a:solidFill>
              </a:rPr>
              <a:t>Scripps Ranch 2003</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5">
            <a:extLst>
              <a:ext uri="{FF2B5EF4-FFF2-40B4-BE49-F238E27FC236}">
                <a16:creationId xmlns:a16="http://schemas.microsoft.com/office/drawing/2014/main" id="{6190E19A-821E-4378-9B0E-DD451A8F2B4F}"/>
              </a:ext>
            </a:extLst>
          </p:cNvPr>
          <p:cNvSpPr>
            <a:spLocks noGrp="1"/>
          </p:cNvSpPr>
          <p:nvPr>
            <p:ph type="sldNum" sz="quarter" idx="12"/>
          </p:nvPr>
        </p:nvSpPr>
        <p:spPr>
          <a:noFill/>
        </p:spPr>
        <p:txBody>
          <a:bodyPr/>
          <a:lstStyle>
            <a:lvl1pPr>
              <a:spcBef>
                <a:spcPct val="20000"/>
              </a:spcBef>
              <a:buFont typeface="Wingdings" panose="05000000000000000000" pitchFamily="2" charset="2"/>
              <a:buChar char="§"/>
              <a:defRPr sz="3200">
                <a:solidFill>
                  <a:srgbClr val="FFFFFF"/>
                </a:solidFill>
                <a:latin typeface="Arial" panose="020B0604020202020204" pitchFamily="34" charset="0"/>
              </a:defRPr>
            </a:lvl1pPr>
            <a:lvl2pPr marL="742950" indent="-285750">
              <a:spcBef>
                <a:spcPct val="20000"/>
              </a:spcBef>
              <a:buFont typeface="Wingdings" panose="05000000000000000000" pitchFamily="2" charset="2"/>
              <a:buChar char="§"/>
              <a:defRPr sz="2800">
                <a:solidFill>
                  <a:srgbClr val="FFFFFF"/>
                </a:solidFill>
                <a:latin typeface="Arial" panose="020B0604020202020204" pitchFamily="34" charset="0"/>
              </a:defRPr>
            </a:lvl2pPr>
            <a:lvl3pPr marL="1143000" indent="-228600">
              <a:spcBef>
                <a:spcPct val="20000"/>
              </a:spcBef>
              <a:buFont typeface="Wingdings" panose="05000000000000000000" pitchFamily="2" charset="2"/>
              <a:buChar char="§"/>
              <a:defRPr sz="2400">
                <a:solidFill>
                  <a:srgbClr val="FFFFFF"/>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rgbClr val="FFFFFF"/>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FFFFFF"/>
                </a:solidFill>
                <a:latin typeface="Arial" panose="020B0604020202020204" pitchFamily="34" charset="0"/>
              </a:defRPr>
            </a:lvl9pPr>
          </a:lstStyle>
          <a:p>
            <a:pPr>
              <a:spcBef>
                <a:spcPct val="0"/>
              </a:spcBef>
              <a:buFontTx/>
              <a:buNone/>
            </a:pPr>
            <a:fld id="{ACC7F3EC-F741-484C-A9CF-8F04CE8FFB2F}" type="slidenum">
              <a:rPr lang="en-US" altLang="en-US" sz="1400" smtClean="0">
                <a:solidFill>
                  <a:schemeClr val="tx1"/>
                </a:solidFill>
              </a:rPr>
              <a:pPr>
                <a:spcBef>
                  <a:spcPct val="0"/>
                </a:spcBef>
                <a:buFontTx/>
                <a:buNone/>
              </a:pPr>
              <a:t>12</a:t>
            </a:fld>
            <a:endParaRPr lang="en-US" altLang="en-US" sz="1400">
              <a:solidFill>
                <a:schemeClr val="tx1"/>
              </a:solidFill>
            </a:endParaRPr>
          </a:p>
        </p:txBody>
      </p:sp>
      <p:sp>
        <p:nvSpPr>
          <p:cNvPr id="32771" name="Rectangle 2">
            <a:extLst>
              <a:ext uri="{FF2B5EF4-FFF2-40B4-BE49-F238E27FC236}">
                <a16:creationId xmlns:a16="http://schemas.microsoft.com/office/drawing/2014/main" id="{0FFEF665-57BB-43D2-9F6C-4B2E2A56BD34}"/>
              </a:ext>
            </a:extLst>
          </p:cNvPr>
          <p:cNvSpPr>
            <a:spLocks noGrp="1" noChangeArrowheads="1"/>
          </p:cNvSpPr>
          <p:nvPr>
            <p:ph type="title"/>
          </p:nvPr>
        </p:nvSpPr>
        <p:spPr>
          <a:xfrm>
            <a:off x="457200" y="304800"/>
            <a:ext cx="8686800" cy="990600"/>
          </a:xfrm>
        </p:spPr>
        <p:txBody>
          <a:bodyPr/>
          <a:lstStyle/>
          <a:p>
            <a:pPr eaLnBrk="1" hangingPunct="1">
              <a:lnSpc>
                <a:spcPct val="95000"/>
              </a:lnSpc>
            </a:pPr>
            <a:r>
              <a:rPr lang="en-US" altLang="en-US"/>
              <a:t>How do houses ignite from the homesite?</a:t>
            </a:r>
          </a:p>
        </p:txBody>
      </p:sp>
      <p:sp>
        <p:nvSpPr>
          <p:cNvPr id="32772" name="Rectangle 9">
            <a:extLst>
              <a:ext uri="{FF2B5EF4-FFF2-40B4-BE49-F238E27FC236}">
                <a16:creationId xmlns:a16="http://schemas.microsoft.com/office/drawing/2014/main" id="{4F82AC0C-F828-4DF7-98F6-C4DEC1948CF8}"/>
              </a:ext>
            </a:extLst>
          </p:cNvPr>
          <p:cNvSpPr>
            <a:spLocks noGrp="1" noChangeArrowheads="1"/>
          </p:cNvSpPr>
          <p:nvPr>
            <p:ph type="body" idx="1"/>
          </p:nvPr>
        </p:nvSpPr>
        <p:spPr/>
        <p:txBody>
          <a:bodyPr/>
          <a:lstStyle/>
          <a:p>
            <a:pPr marL="609600" indent="-609600" eaLnBrk="1" hangingPunct="1">
              <a:buFont typeface="Wingdings" panose="05000000000000000000" pitchFamily="2" charset="2"/>
              <a:buAutoNum type="arabicPeriod"/>
            </a:pPr>
            <a:r>
              <a:rPr lang="da-DK" altLang="en-US" sz="2800" u="sng"/>
              <a:t>Embers</a:t>
            </a:r>
            <a:r>
              <a:rPr lang="da-DK" altLang="en-US" sz="2800"/>
              <a:t> land on combustible materials, dead plant material and dry vegetation</a:t>
            </a:r>
          </a:p>
          <a:p>
            <a:pPr marL="609600" indent="-609600" eaLnBrk="1" hangingPunct="1">
              <a:buFont typeface="Wingdings" panose="05000000000000000000" pitchFamily="2" charset="2"/>
              <a:buAutoNum type="arabicPeriod"/>
            </a:pPr>
            <a:r>
              <a:rPr lang="da-DK" altLang="en-US" sz="2800"/>
              <a:t>If close to structure, </a:t>
            </a:r>
            <a:r>
              <a:rPr lang="da-DK" altLang="en-US" sz="2800" u="sng"/>
              <a:t>heat</a:t>
            </a:r>
            <a:r>
              <a:rPr lang="da-DK" altLang="en-US" sz="2800"/>
              <a:t> from burning fuels and vegetation can ignite structure</a:t>
            </a:r>
            <a:endParaRPr lang="en-US" altLang="en-US" sz="2800"/>
          </a:p>
        </p:txBody>
      </p:sp>
      <p:grpSp>
        <p:nvGrpSpPr>
          <p:cNvPr id="32773" name="Group 4">
            <a:extLst>
              <a:ext uri="{FF2B5EF4-FFF2-40B4-BE49-F238E27FC236}">
                <a16:creationId xmlns:a16="http://schemas.microsoft.com/office/drawing/2014/main" id="{365F3D8D-1A6E-4116-BD1B-9AC324C5EB7D}"/>
              </a:ext>
            </a:extLst>
          </p:cNvPr>
          <p:cNvGrpSpPr>
            <a:grpSpLocks/>
          </p:cNvGrpSpPr>
          <p:nvPr/>
        </p:nvGrpSpPr>
        <p:grpSpPr bwMode="auto">
          <a:xfrm>
            <a:off x="4724400" y="3886200"/>
            <a:ext cx="3657600" cy="2743200"/>
            <a:chOff x="2688" y="1536"/>
            <a:chExt cx="2304" cy="1728"/>
          </a:xfrm>
        </p:grpSpPr>
        <p:sp>
          <p:nvSpPr>
            <p:cNvPr id="32775" name="Rectangle 5">
              <a:extLst>
                <a:ext uri="{FF2B5EF4-FFF2-40B4-BE49-F238E27FC236}">
                  <a16:creationId xmlns:a16="http://schemas.microsoft.com/office/drawing/2014/main" id="{F377DB05-2C09-4FCE-BC90-906CE0B0293C}"/>
                </a:ext>
              </a:extLst>
            </p:cNvPr>
            <p:cNvSpPr>
              <a:spLocks noChangeArrowheads="1"/>
            </p:cNvSpPr>
            <p:nvPr/>
          </p:nvSpPr>
          <p:spPr bwMode="auto">
            <a:xfrm>
              <a:off x="2880" y="1632"/>
              <a:ext cx="2112" cy="1632"/>
            </a:xfrm>
            <a:prstGeom prst="rect">
              <a:avLst/>
            </a:prstGeom>
            <a:solidFill>
              <a:schemeClr val="bg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anchor="ctr"/>
            <a:lstStyle>
              <a:lvl1pPr>
                <a:spcBef>
                  <a:spcPct val="20000"/>
                </a:spcBef>
                <a:buFont typeface="Wingdings" panose="05000000000000000000" pitchFamily="2" charset="2"/>
                <a:buChar char="§"/>
                <a:defRPr sz="3200">
                  <a:solidFill>
                    <a:srgbClr val="FFFFFF"/>
                  </a:solidFill>
                  <a:latin typeface="Arial" panose="020B0604020202020204" pitchFamily="34" charset="0"/>
                </a:defRPr>
              </a:lvl1pPr>
              <a:lvl2pPr marL="742950" indent="-285750">
                <a:spcBef>
                  <a:spcPct val="20000"/>
                </a:spcBef>
                <a:buFont typeface="Wingdings" panose="05000000000000000000" pitchFamily="2" charset="2"/>
                <a:buChar char="§"/>
                <a:defRPr sz="2800">
                  <a:solidFill>
                    <a:srgbClr val="FFFFFF"/>
                  </a:solidFill>
                  <a:latin typeface="Arial" panose="020B0604020202020204" pitchFamily="34" charset="0"/>
                </a:defRPr>
              </a:lvl2pPr>
              <a:lvl3pPr marL="1143000" indent="-228600">
                <a:spcBef>
                  <a:spcPct val="20000"/>
                </a:spcBef>
                <a:buFont typeface="Wingdings" panose="05000000000000000000" pitchFamily="2" charset="2"/>
                <a:buChar char="§"/>
                <a:defRPr sz="2400">
                  <a:solidFill>
                    <a:srgbClr val="FFFFFF"/>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rgbClr val="FFFFFF"/>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FFFFFF"/>
                  </a:solidFill>
                  <a:latin typeface="Arial" panose="020B0604020202020204" pitchFamily="34" charset="0"/>
                </a:defRPr>
              </a:lvl9pPr>
            </a:lstStyle>
            <a:p>
              <a:pPr eaLnBrk="1" hangingPunct="1">
                <a:spcBef>
                  <a:spcPct val="0"/>
                </a:spcBef>
                <a:buFontTx/>
                <a:buNone/>
              </a:pPr>
              <a:endParaRPr lang="en-US" altLang="en-US" sz="1800">
                <a:solidFill>
                  <a:schemeClr val="tx1"/>
                </a:solidFill>
              </a:endParaRPr>
            </a:p>
          </p:txBody>
        </p:sp>
        <p:pic>
          <p:nvPicPr>
            <p:cNvPr id="32776" name="Picture 6" descr="PB050002">
              <a:extLst>
                <a:ext uri="{FF2B5EF4-FFF2-40B4-BE49-F238E27FC236}">
                  <a16:creationId xmlns:a16="http://schemas.microsoft.com/office/drawing/2014/main" id="{F0288C15-6D91-4923-A803-97C7215A6A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8" y="1536"/>
              <a:ext cx="2208" cy="1653"/>
            </a:xfrm>
            <a:prstGeom prst="rect">
              <a:avLst/>
            </a:prstGeom>
            <a:solidFill>
              <a:schemeClr val="bg2"/>
            </a:solidFill>
            <a:ln>
              <a:noFill/>
            </a:ln>
            <a:extLst>
              <a:ext uri="{91240B29-F687-4F45-9708-019B960494DF}">
                <a14:hiddenLine xmlns:a14="http://schemas.microsoft.com/office/drawing/2010/main" w="9525">
                  <a:solidFill>
                    <a:srgbClr val="FF3300"/>
                  </a:solidFill>
                  <a:miter lim="800000"/>
                  <a:headEnd/>
                  <a:tailEnd/>
                </a14:hiddenLine>
              </a:ext>
            </a:extLst>
          </p:spPr>
        </p:pic>
      </p:grpSp>
      <p:pic>
        <p:nvPicPr>
          <p:cNvPr id="32774" name="Picture 7" descr="Slide15">
            <a:extLst>
              <a:ext uri="{FF2B5EF4-FFF2-40B4-BE49-F238E27FC236}">
                <a16:creationId xmlns:a16="http://schemas.microsoft.com/office/drawing/2014/main" id="{BF8BE032-F6AD-48A8-ABD0-90F1572130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3886200"/>
            <a:ext cx="3505200" cy="256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0000"/>
                </a:solidFill>
                <a:miter lim="800000"/>
                <a:headEnd/>
                <a:tailEnd/>
              </a14:hiddenLine>
            </a:ext>
          </a:extLst>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Number Placeholder 5">
            <a:extLst>
              <a:ext uri="{FF2B5EF4-FFF2-40B4-BE49-F238E27FC236}">
                <a16:creationId xmlns:a16="http://schemas.microsoft.com/office/drawing/2014/main" id="{C7C34848-EFF4-4470-9F77-1BFFAFF03985}"/>
              </a:ext>
            </a:extLst>
          </p:cNvPr>
          <p:cNvSpPr>
            <a:spLocks noGrp="1"/>
          </p:cNvSpPr>
          <p:nvPr>
            <p:ph type="sldNum" sz="quarter" idx="12"/>
          </p:nvPr>
        </p:nvSpPr>
        <p:spPr>
          <a:noFill/>
        </p:spPr>
        <p:txBody>
          <a:bodyPr/>
          <a:lstStyle>
            <a:lvl1pPr>
              <a:spcBef>
                <a:spcPct val="20000"/>
              </a:spcBef>
              <a:buFont typeface="Wingdings" panose="05000000000000000000" pitchFamily="2" charset="2"/>
              <a:buChar char="§"/>
              <a:defRPr sz="3200">
                <a:solidFill>
                  <a:srgbClr val="FFFFFF"/>
                </a:solidFill>
                <a:latin typeface="Arial" panose="020B0604020202020204" pitchFamily="34" charset="0"/>
              </a:defRPr>
            </a:lvl1pPr>
            <a:lvl2pPr marL="742950" indent="-285750">
              <a:spcBef>
                <a:spcPct val="20000"/>
              </a:spcBef>
              <a:buFont typeface="Wingdings" panose="05000000000000000000" pitchFamily="2" charset="2"/>
              <a:buChar char="§"/>
              <a:defRPr sz="2800">
                <a:solidFill>
                  <a:srgbClr val="FFFFFF"/>
                </a:solidFill>
                <a:latin typeface="Arial" panose="020B0604020202020204" pitchFamily="34" charset="0"/>
              </a:defRPr>
            </a:lvl2pPr>
            <a:lvl3pPr marL="1143000" indent="-228600">
              <a:spcBef>
                <a:spcPct val="20000"/>
              </a:spcBef>
              <a:buFont typeface="Wingdings" panose="05000000000000000000" pitchFamily="2" charset="2"/>
              <a:buChar char="§"/>
              <a:defRPr sz="2400">
                <a:solidFill>
                  <a:srgbClr val="FFFFFF"/>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rgbClr val="FFFFFF"/>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FFFFFF"/>
                </a:solidFill>
                <a:latin typeface="Arial" panose="020B0604020202020204" pitchFamily="34" charset="0"/>
              </a:defRPr>
            </a:lvl9pPr>
          </a:lstStyle>
          <a:p>
            <a:pPr>
              <a:spcBef>
                <a:spcPct val="0"/>
              </a:spcBef>
              <a:buFontTx/>
              <a:buNone/>
            </a:pPr>
            <a:fld id="{FD99D0CC-05EC-4AB6-B56C-E77C1561A46B}" type="slidenum">
              <a:rPr lang="en-US" altLang="en-US" sz="1400" smtClean="0">
                <a:solidFill>
                  <a:schemeClr val="tx1"/>
                </a:solidFill>
              </a:rPr>
              <a:pPr>
                <a:spcBef>
                  <a:spcPct val="0"/>
                </a:spcBef>
                <a:buFontTx/>
                <a:buNone/>
              </a:pPr>
              <a:t>13</a:t>
            </a:fld>
            <a:endParaRPr lang="en-US" altLang="en-US" sz="1400">
              <a:solidFill>
                <a:schemeClr val="tx1"/>
              </a:solidFill>
            </a:endParaRPr>
          </a:p>
        </p:txBody>
      </p:sp>
      <p:sp>
        <p:nvSpPr>
          <p:cNvPr id="34819" name="Rectangle 2">
            <a:extLst>
              <a:ext uri="{FF2B5EF4-FFF2-40B4-BE49-F238E27FC236}">
                <a16:creationId xmlns:a16="http://schemas.microsoft.com/office/drawing/2014/main" id="{18F54A39-AAE9-4201-B04A-A1D24A6C9C0F}"/>
              </a:ext>
            </a:extLst>
          </p:cNvPr>
          <p:cNvSpPr>
            <a:spLocks noGrp="1" noChangeArrowheads="1"/>
          </p:cNvSpPr>
          <p:nvPr>
            <p:ph type="title"/>
          </p:nvPr>
        </p:nvSpPr>
        <p:spPr>
          <a:xfrm>
            <a:off x="457200" y="274638"/>
            <a:ext cx="8686800" cy="1020762"/>
          </a:xfrm>
        </p:spPr>
        <p:txBody>
          <a:bodyPr/>
          <a:lstStyle/>
          <a:p>
            <a:pPr eaLnBrk="1" hangingPunct="1">
              <a:lnSpc>
                <a:spcPct val="95000"/>
              </a:lnSpc>
            </a:pPr>
            <a:r>
              <a:rPr lang="en-US" altLang="en-US"/>
              <a:t>How do houses ignite from the homesite?</a:t>
            </a:r>
          </a:p>
        </p:txBody>
      </p:sp>
      <p:sp>
        <p:nvSpPr>
          <p:cNvPr id="34820" name="Rectangle 3">
            <a:extLst>
              <a:ext uri="{FF2B5EF4-FFF2-40B4-BE49-F238E27FC236}">
                <a16:creationId xmlns:a16="http://schemas.microsoft.com/office/drawing/2014/main" id="{192D446A-923B-48C3-A6FA-9A7D1418D0D4}"/>
              </a:ext>
            </a:extLst>
          </p:cNvPr>
          <p:cNvSpPr>
            <a:spLocks noGrp="1" noChangeArrowheads="1"/>
          </p:cNvSpPr>
          <p:nvPr>
            <p:ph type="body" idx="1"/>
          </p:nvPr>
        </p:nvSpPr>
        <p:spPr>
          <a:xfrm>
            <a:off x="381000" y="1295400"/>
            <a:ext cx="8229600" cy="4525963"/>
          </a:xfrm>
        </p:spPr>
        <p:txBody>
          <a:bodyPr/>
          <a:lstStyle/>
          <a:p>
            <a:pPr marL="609600" indent="-609600" eaLnBrk="1" hangingPunct="1">
              <a:buFont typeface="Wingdings" panose="05000000000000000000" pitchFamily="2" charset="2"/>
              <a:buAutoNum type="arabicPeriod" startAt="3"/>
            </a:pPr>
            <a:r>
              <a:rPr lang="da-DK" altLang="en-US" sz="2800" u="sng"/>
              <a:t>Flames</a:t>
            </a:r>
            <a:r>
              <a:rPr lang="da-DK" altLang="en-US" sz="2800"/>
              <a:t> contact the house only if something is burning within 30 feet of house</a:t>
            </a:r>
          </a:p>
          <a:p>
            <a:pPr marL="990600" lvl="1" indent="-533400" eaLnBrk="1" hangingPunct="1"/>
            <a:r>
              <a:rPr lang="da-DK" altLang="en-US"/>
              <a:t>Plants, structures, furniture, trash</a:t>
            </a:r>
          </a:p>
          <a:p>
            <a:pPr marL="990600" lvl="1" indent="-533400" eaLnBrk="1" hangingPunct="1"/>
            <a:r>
              <a:rPr lang="da-DK" altLang="en-US"/>
              <a:t>TV shows scary flames during wildland fires!</a:t>
            </a:r>
          </a:p>
        </p:txBody>
      </p:sp>
      <p:pic>
        <p:nvPicPr>
          <p:cNvPr id="34821" name="Picture 7" descr="Slide15">
            <a:extLst>
              <a:ext uri="{FF2B5EF4-FFF2-40B4-BE49-F238E27FC236}">
                <a16:creationId xmlns:a16="http://schemas.microsoft.com/office/drawing/2014/main" id="{E81ADE4E-8BCF-47A6-8317-BE9EAA8B11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3886200"/>
            <a:ext cx="3505200" cy="256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0000"/>
                </a:solidFill>
                <a:miter lim="800000"/>
                <a:headEnd/>
                <a:tailEnd/>
              </a14:hiddenLine>
            </a:ext>
          </a:extLst>
        </p:spPr>
      </p:pic>
      <p:pic>
        <p:nvPicPr>
          <p:cNvPr id="34822" name="Picture 8" descr="KC_fireTUESDAY130[1]">
            <a:extLst>
              <a:ext uri="{FF2B5EF4-FFF2-40B4-BE49-F238E27FC236}">
                <a16:creationId xmlns:a16="http://schemas.microsoft.com/office/drawing/2014/main" id="{7B0BFFCA-4B85-452C-A73C-4E29425D5E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3986213"/>
            <a:ext cx="3689350"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12A5B-895E-41AF-9B73-F14387369D9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8092C7E-F5C2-4F61-AA03-4D3893A87612}"/>
              </a:ext>
            </a:extLst>
          </p:cNvPr>
          <p:cNvSpPr>
            <a:spLocks noGrp="1"/>
          </p:cNvSpPr>
          <p:nvPr>
            <p:ph idx="1"/>
          </p:nvPr>
        </p:nvSpPr>
        <p:spPr/>
        <p:txBody>
          <a:bodyPr/>
          <a:lstStyle/>
          <a:p>
            <a:r>
              <a:rPr lang="en-US" dirty="0"/>
              <a:t>SECTION FOR KAY</a:t>
            </a:r>
          </a:p>
          <a:p>
            <a:r>
              <a:rPr lang="en-US" dirty="0"/>
              <a:t>Landscape architect Kay Stewart will present the practicalities of managing trees and vegetation to reduce structure ignition risks. (w/ science)</a:t>
            </a:r>
          </a:p>
          <a:p>
            <a:r>
              <a:rPr lang="en-US" dirty="0"/>
              <a:t>REVISE, choose concepts and slides that relate to trees and structure ignition</a:t>
            </a:r>
          </a:p>
          <a:p>
            <a:r>
              <a:rPr lang="en-US" dirty="0"/>
              <a:t>These slides are from Living with Wildfire presentations</a:t>
            </a:r>
          </a:p>
          <a:p>
            <a:endParaRPr lang="en-US" dirty="0"/>
          </a:p>
        </p:txBody>
      </p:sp>
    </p:spTree>
    <p:extLst>
      <p:ext uri="{BB962C8B-B14F-4D97-AF65-F5344CB8AC3E}">
        <p14:creationId xmlns:p14="http://schemas.microsoft.com/office/powerpoint/2010/main" val="38443878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D08C32AB-1E00-44B8-ACD5-89AC6812B221}"/>
              </a:ext>
            </a:extLst>
          </p:cNvPr>
          <p:cNvSpPr>
            <a:spLocks noGrp="1" noChangeArrowheads="1"/>
          </p:cNvSpPr>
          <p:nvPr>
            <p:ph type="title"/>
          </p:nvPr>
        </p:nvSpPr>
        <p:spPr>
          <a:xfrm>
            <a:off x="457200" y="609600"/>
            <a:ext cx="8229600" cy="635000"/>
          </a:xfrm>
        </p:spPr>
        <p:txBody>
          <a:bodyPr/>
          <a:lstStyle/>
          <a:p>
            <a:pPr eaLnBrk="1" hangingPunct="1">
              <a:lnSpc>
                <a:spcPct val="95000"/>
              </a:lnSpc>
            </a:pPr>
            <a:r>
              <a:rPr lang="en-US" altLang="en-US"/>
              <a:t>Defensible Space</a:t>
            </a:r>
          </a:p>
        </p:txBody>
      </p:sp>
      <p:sp>
        <p:nvSpPr>
          <p:cNvPr id="30723" name="Rectangle 3">
            <a:extLst>
              <a:ext uri="{FF2B5EF4-FFF2-40B4-BE49-F238E27FC236}">
                <a16:creationId xmlns:a16="http://schemas.microsoft.com/office/drawing/2014/main" id="{9A29512C-3AA0-47B8-AAEB-E40F959822EE}"/>
              </a:ext>
            </a:extLst>
          </p:cNvPr>
          <p:cNvSpPr>
            <a:spLocks noGrp="1" noChangeArrowheads="1"/>
          </p:cNvSpPr>
          <p:nvPr>
            <p:ph type="body" idx="1"/>
          </p:nvPr>
        </p:nvSpPr>
        <p:spPr>
          <a:xfrm>
            <a:off x="381000" y="1600200"/>
            <a:ext cx="8382000" cy="5486400"/>
          </a:xfrm>
        </p:spPr>
        <p:txBody>
          <a:bodyPr/>
          <a:lstStyle/>
          <a:p>
            <a:pPr eaLnBrk="1" hangingPunct="1">
              <a:lnSpc>
                <a:spcPct val="95000"/>
              </a:lnSpc>
            </a:pPr>
            <a:r>
              <a:rPr lang="en-US" altLang="en-US"/>
              <a:t>Refers to the area around a structure where the landscape is managed to reduce the intensity and spread of wildfire </a:t>
            </a:r>
          </a:p>
          <a:p>
            <a:pPr lvl="1" eaLnBrk="1" hangingPunct="1">
              <a:lnSpc>
                <a:spcPct val="95000"/>
              </a:lnSpc>
            </a:pPr>
            <a:r>
              <a:rPr lang="en-US" altLang="en-US"/>
              <a:t>Reduces heat that structure is exposed to</a:t>
            </a:r>
          </a:p>
          <a:p>
            <a:pPr lvl="1" eaLnBrk="1" hangingPunct="1">
              <a:lnSpc>
                <a:spcPct val="95000"/>
              </a:lnSpc>
            </a:pPr>
            <a:r>
              <a:rPr lang="da-DK" altLang="en-US"/>
              <a:t>Removes places that embers can land</a:t>
            </a:r>
            <a:endParaRPr lang="en-US" altLang="en-US"/>
          </a:p>
          <a:p>
            <a:pPr lvl="1" eaLnBrk="1" hangingPunct="1">
              <a:lnSpc>
                <a:spcPct val="95000"/>
              </a:lnSpc>
            </a:pPr>
            <a:r>
              <a:rPr lang="en-US" altLang="en-US"/>
              <a:t>Reduces adverse effects on native habitats</a:t>
            </a:r>
          </a:p>
          <a:p>
            <a:pPr eaLnBrk="1" hangingPunct="1">
              <a:lnSpc>
                <a:spcPct val="95000"/>
              </a:lnSpc>
            </a:pPr>
            <a:r>
              <a:rPr lang="en-US" altLang="en-US" sz="2800"/>
              <a:t>Part of the Home Ignition Zone </a:t>
            </a:r>
          </a:p>
          <a:p>
            <a:pPr lvl="1" eaLnBrk="1" hangingPunct="1">
              <a:lnSpc>
                <a:spcPct val="95000"/>
              </a:lnSpc>
            </a:pPr>
            <a:r>
              <a:rPr lang="en-US" altLang="en-US" sz="2400"/>
              <a:t>Includes the structure and homesite</a:t>
            </a:r>
          </a:p>
          <a:p>
            <a:pPr lvl="1" eaLnBrk="1" hangingPunct="1">
              <a:lnSpc>
                <a:spcPct val="95000"/>
              </a:lnSpc>
            </a:pPr>
            <a:r>
              <a:rPr lang="en-US" altLang="en-US" sz="2400"/>
              <a:t>Out to 100 feet… may include your neighbor’s property!</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9985AE65-59CF-48BF-8768-B46FBF58E625}"/>
              </a:ext>
            </a:extLst>
          </p:cNvPr>
          <p:cNvSpPr>
            <a:spLocks noGrp="1" noChangeArrowheads="1"/>
          </p:cNvSpPr>
          <p:nvPr>
            <p:ph type="title"/>
          </p:nvPr>
        </p:nvSpPr>
        <p:spPr>
          <a:xfrm>
            <a:off x="457200" y="533400"/>
            <a:ext cx="8229600" cy="635000"/>
          </a:xfrm>
        </p:spPr>
        <p:txBody>
          <a:bodyPr/>
          <a:lstStyle/>
          <a:p>
            <a:pPr eaLnBrk="1" hangingPunct="1">
              <a:lnSpc>
                <a:spcPct val="95000"/>
              </a:lnSpc>
            </a:pPr>
            <a:r>
              <a:rPr lang="en-US" altLang="en-US"/>
              <a:t>Defensible Space</a:t>
            </a:r>
          </a:p>
        </p:txBody>
      </p:sp>
      <p:sp>
        <p:nvSpPr>
          <p:cNvPr id="31747" name="Rectangle 3">
            <a:extLst>
              <a:ext uri="{FF2B5EF4-FFF2-40B4-BE49-F238E27FC236}">
                <a16:creationId xmlns:a16="http://schemas.microsoft.com/office/drawing/2014/main" id="{0C56AF86-1237-4D90-91CE-4A3C113DC38F}"/>
              </a:ext>
            </a:extLst>
          </p:cNvPr>
          <p:cNvSpPr>
            <a:spLocks noGrp="1" noChangeArrowheads="1"/>
          </p:cNvSpPr>
          <p:nvPr>
            <p:ph type="body" idx="1"/>
          </p:nvPr>
        </p:nvSpPr>
        <p:spPr>
          <a:xfrm>
            <a:off x="304800" y="1600200"/>
            <a:ext cx="8382000" cy="4114800"/>
          </a:xfrm>
        </p:spPr>
        <p:txBody>
          <a:bodyPr/>
          <a:lstStyle/>
          <a:p>
            <a:pPr eaLnBrk="1" hangingPunct="1">
              <a:lnSpc>
                <a:spcPct val="95000"/>
              </a:lnSpc>
            </a:pPr>
            <a:r>
              <a:rPr lang="en-US" altLang="en-US"/>
              <a:t>Provides firefighters a safer space to defend the house</a:t>
            </a:r>
          </a:p>
          <a:p>
            <a:pPr lvl="1" eaLnBrk="1" hangingPunct="1">
              <a:lnSpc>
                <a:spcPct val="95000"/>
              </a:lnSpc>
            </a:pPr>
            <a:r>
              <a:rPr lang="en-US" altLang="en-US"/>
              <a:t>If firefighters are not available, defensible space improves the likelihood a structure will survive without assistance</a:t>
            </a:r>
          </a:p>
          <a:p>
            <a:pPr lvl="1" eaLnBrk="1" hangingPunct="1">
              <a:lnSpc>
                <a:spcPct val="95000"/>
              </a:lnSpc>
            </a:pPr>
            <a:r>
              <a:rPr lang="en-US" altLang="en-US"/>
              <a:t>Prevents a fire in your house from spreading to the wildland</a:t>
            </a:r>
          </a:p>
          <a:p>
            <a:pPr eaLnBrk="1" hangingPunct="1">
              <a:lnSpc>
                <a:spcPct val="95000"/>
              </a:lnSpc>
            </a:pPr>
            <a:r>
              <a:rPr lang="en-US" altLang="en-US" sz="2800"/>
              <a:t>Remember, YOU are the most effective firefighter by preparing your structure and homesite for the eventual wildfire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2BAB820F-2845-490E-8746-A1DFC94FFBB8}"/>
              </a:ext>
            </a:extLst>
          </p:cNvPr>
          <p:cNvSpPr>
            <a:spLocks noGrp="1" noChangeArrowheads="1"/>
          </p:cNvSpPr>
          <p:nvPr>
            <p:ph type="title"/>
          </p:nvPr>
        </p:nvSpPr>
        <p:spPr>
          <a:xfrm>
            <a:off x="228600" y="304800"/>
            <a:ext cx="8686800" cy="1295400"/>
          </a:xfrm>
        </p:spPr>
        <p:txBody>
          <a:bodyPr/>
          <a:lstStyle/>
          <a:p>
            <a:pPr eaLnBrk="1" hangingPunct="1">
              <a:lnSpc>
                <a:spcPct val="95000"/>
              </a:lnSpc>
            </a:pPr>
            <a:r>
              <a:rPr lang="en-US" altLang="en-US"/>
              <a:t>How do you reduce risks with “fire-wise” homesite design and maintenance?</a:t>
            </a:r>
          </a:p>
        </p:txBody>
      </p:sp>
      <p:sp>
        <p:nvSpPr>
          <p:cNvPr id="38915" name="Rectangle 3">
            <a:extLst>
              <a:ext uri="{FF2B5EF4-FFF2-40B4-BE49-F238E27FC236}">
                <a16:creationId xmlns:a16="http://schemas.microsoft.com/office/drawing/2014/main" id="{17EEE660-7658-4452-9A0B-0045D8EDA187}"/>
              </a:ext>
            </a:extLst>
          </p:cNvPr>
          <p:cNvSpPr>
            <a:spLocks noGrp="1" noChangeArrowheads="1"/>
          </p:cNvSpPr>
          <p:nvPr>
            <p:ph type="body" idx="1"/>
          </p:nvPr>
        </p:nvSpPr>
        <p:spPr>
          <a:xfrm>
            <a:off x="3810000" y="2209800"/>
            <a:ext cx="4953000" cy="3048000"/>
          </a:xfrm>
        </p:spPr>
        <p:txBody>
          <a:bodyPr/>
          <a:lstStyle/>
          <a:p>
            <a:pPr eaLnBrk="1" hangingPunct="1">
              <a:lnSpc>
                <a:spcPct val="95000"/>
              </a:lnSpc>
            </a:pPr>
            <a:r>
              <a:rPr lang="en-US" altLang="en-US" sz="2800"/>
              <a:t>Where’s the vegetation?</a:t>
            </a:r>
          </a:p>
          <a:p>
            <a:pPr eaLnBrk="1" hangingPunct="1">
              <a:lnSpc>
                <a:spcPct val="95000"/>
              </a:lnSpc>
            </a:pPr>
            <a:r>
              <a:rPr lang="en-US" altLang="en-US" sz="2800"/>
              <a:t>Pruning</a:t>
            </a:r>
          </a:p>
          <a:p>
            <a:pPr eaLnBrk="1" hangingPunct="1">
              <a:lnSpc>
                <a:spcPct val="95000"/>
              </a:lnSpc>
            </a:pPr>
            <a:r>
              <a:rPr lang="en-US" altLang="en-US" sz="2800"/>
              <a:t>Plant selection </a:t>
            </a:r>
          </a:p>
          <a:p>
            <a:pPr eaLnBrk="1" hangingPunct="1">
              <a:lnSpc>
                <a:spcPct val="95000"/>
              </a:lnSpc>
            </a:pPr>
            <a:r>
              <a:rPr lang="en-US" altLang="en-US" sz="2800"/>
              <a:t>Weeding </a:t>
            </a:r>
          </a:p>
          <a:p>
            <a:pPr eaLnBrk="1" hangingPunct="1">
              <a:lnSpc>
                <a:spcPct val="95000"/>
              </a:lnSpc>
            </a:pPr>
            <a:r>
              <a:rPr lang="en-US" altLang="en-US" sz="2800"/>
              <a:t>Irrigation</a:t>
            </a:r>
          </a:p>
          <a:p>
            <a:pPr eaLnBrk="1" hangingPunct="1">
              <a:lnSpc>
                <a:spcPct val="95000"/>
              </a:lnSpc>
            </a:pPr>
            <a:r>
              <a:rPr lang="en-US" altLang="en-US" sz="2800"/>
              <a:t>“The Built Landscape”</a:t>
            </a:r>
          </a:p>
        </p:txBody>
      </p:sp>
      <p:pic>
        <p:nvPicPr>
          <p:cNvPr id="38916" name="Picture 5" descr="fire pruned and watered well Bornstein">
            <a:extLst>
              <a:ext uri="{FF2B5EF4-FFF2-40B4-BE49-F238E27FC236}">
                <a16:creationId xmlns:a16="http://schemas.microsoft.com/office/drawing/2014/main" id="{B5E31742-B6BA-4E15-8E46-3D281D0216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828800"/>
            <a:ext cx="3048000" cy="3657600"/>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1893BAB1-74DD-457E-9065-18789FC90868}"/>
              </a:ext>
            </a:extLst>
          </p:cNvPr>
          <p:cNvSpPr>
            <a:spLocks noGrp="1" noChangeArrowheads="1"/>
          </p:cNvSpPr>
          <p:nvPr>
            <p:ph type="title"/>
          </p:nvPr>
        </p:nvSpPr>
        <p:spPr>
          <a:xfrm>
            <a:off x="1143000" y="304800"/>
            <a:ext cx="7467600" cy="914400"/>
          </a:xfrm>
        </p:spPr>
        <p:txBody>
          <a:bodyPr/>
          <a:lstStyle/>
          <a:p>
            <a:pPr eaLnBrk="1" hangingPunct="1">
              <a:lnSpc>
                <a:spcPct val="95000"/>
              </a:lnSpc>
            </a:pPr>
            <a:r>
              <a:rPr lang="en-US" altLang="en-US"/>
              <a:t>What’s next to the structure?</a:t>
            </a:r>
          </a:p>
        </p:txBody>
      </p:sp>
      <p:sp>
        <p:nvSpPr>
          <p:cNvPr id="40963" name="Rectangle 3">
            <a:extLst>
              <a:ext uri="{FF2B5EF4-FFF2-40B4-BE49-F238E27FC236}">
                <a16:creationId xmlns:a16="http://schemas.microsoft.com/office/drawing/2014/main" id="{9C20DD3D-D38C-4DE0-ACD1-187B0A4AFD34}"/>
              </a:ext>
            </a:extLst>
          </p:cNvPr>
          <p:cNvSpPr>
            <a:spLocks noGrp="1" noChangeArrowheads="1"/>
          </p:cNvSpPr>
          <p:nvPr>
            <p:ph type="body" idx="1"/>
          </p:nvPr>
        </p:nvSpPr>
        <p:spPr>
          <a:xfrm>
            <a:off x="762000" y="1371600"/>
            <a:ext cx="7696200" cy="4876800"/>
          </a:xfrm>
        </p:spPr>
        <p:txBody>
          <a:bodyPr/>
          <a:lstStyle/>
          <a:p>
            <a:pPr eaLnBrk="1" hangingPunct="1">
              <a:lnSpc>
                <a:spcPct val="95000"/>
              </a:lnSpc>
              <a:buFont typeface="Wingdings" panose="05000000000000000000" pitchFamily="2" charset="2"/>
              <a:buNone/>
            </a:pPr>
            <a:r>
              <a:rPr lang="en-US" altLang="en-US" sz="2800"/>
              <a:t>Within 3 to 6 feet of structure </a:t>
            </a:r>
          </a:p>
          <a:p>
            <a:pPr eaLnBrk="1" hangingPunct="1">
              <a:lnSpc>
                <a:spcPct val="95000"/>
              </a:lnSpc>
            </a:pPr>
            <a:r>
              <a:rPr lang="en-US" altLang="en-US" sz="2800"/>
              <a:t>No mulch, bark, or pine needles</a:t>
            </a:r>
          </a:p>
          <a:p>
            <a:pPr eaLnBrk="1" hangingPunct="1">
              <a:lnSpc>
                <a:spcPct val="95000"/>
              </a:lnSpc>
            </a:pPr>
            <a:r>
              <a:rPr lang="en-US" altLang="en-US" sz="2800"/>
              <a:t>Use stones, decomposed granite</a:t>
            </a:r>
          </a:p>
          <a:p>
            <a:pPr eaLnBrk="1" hangingPunct="1">
              <a:lnSpc>
                <a:spcPct val="95000"/>
              </a:lnSpc>
            </a:pPr>
            <a:r>
              <a:rPr lang="en-US" altLang="en-US" sz="2800"/>
              <a:t>Remove dead branches so embers won’t have fuel to burn</a:t>
            </a:r>
          </a:p>
          <a:p>
            <a:pPr eaLnBrk="1" hangingPunct="1">
              <a:lnSpc>
                <a:spcPct val="95000"/>
              </a:lnSpc>
            </a:pPr>
            <a:r>
              <a:rPr lang="en-US" altLang="en-US" sz="2800"/>
              <a:t>Remove lawn furniture, woodpiles and trash</a:t>
            </a:r>
            <a:r>
              <a:rPr lang="en-US" altLang="en-US" sz="3600" i="1"/>
              <a:t> </a:t>
            </a:r>
          </a:p>
        </p:txBody>
      </p:sp>
      <p:pic>
        <p:nvPicPr>
          <p:cNvPr id="40964" name="Picture 4" descr="plants adjacent to window 2">
            <a:extLst>
              <a:ext uri="{FF2B5EF4-FFF2-40B4-BE49-F238E27FC236}">
                <a16:creationId xmlns:a16="http://schemas.microsoft.com/office/drawing/2014/main" id="{E7D06FBD-7D6D-454D-9999-0B6109DCDC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4572000"/>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5" descr="bd06942_">
            <a:extLst>
              <a:ext uri="{FF2B5EF4-FFF2-40B4-BE49-F238E27FC236}">
                <a16:creationId xmlns:a16="http://schemas.microsoft.com/office/drawing/2014/main" id="{F26E08E2-7934-4855-9B05-A8986BB181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4343400"/>
            <a:ext cx="101441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90" name="AutoShape 6" descr="fire pattern">
            <a:extLst>
              <a:ext uri="{FF2B5EF4-FFF2-40B4-BE49-F238E27FC236}">
                <a16:creationId xmlns:a16="http://schemas.microsoft.com/office/drawing/2014/main" id="{C0329158-C1F2-4D5D-A9EA-90FC7D7D6252}"/>
              </a:ext>
            </a:extLst>
          </p:cNvPr>
          <p:cNvSpPr>
            <a:spLocks noChangeArrowheads="1"/>
          </p:cNvSpPr>
          <p:nvPr/>
        </p:nvSpPr>
        <p:spPr bwMode="auto">
          <a:xfrm flipH="1">
            <a:off x="4953000" y="5029200"/>
            <a:ext cx="349250" cy="338138"/>
          </a:xfrm>
          <a:prstGeom prst="irregularSeal2">
            <a:avLst/>
          </a:prstGeom>
          <a:blipFill dpi="0" rotWithShape="1">
            <a:blip r:embed="rId5"/>
            <a:srcRect/>
            <a:stretch>
              <a:fillRect/>
            </a:stretch>
          </a:blipFill>
          <a:ln w="317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Wingdings" panose="05000000000000000000" pitchFamily="2" charset="2"/>
              <a:buChar char="§"/>
              <a:defRPr sz="3200">
                <a:solidFill>
                  <a:srgbClr val="FFFFFF"/>
                </a:solidFill>
                <a:latin typeface="Arial" panose="020B0604020202020204" pitchFamily="34" charset="0"/>
              </a:defRPr>
            </a:lvl1pPr>
            <a:lvl2pPr marL="742950" indent="-285750">
              <a:spcBef>
                <a:spcPct val="20000"/>
              </a:spcBef>
              <a:buFont typeface="Wingdings" panose="05000000000000000000" pitchFamily="2" charset="2"/>
              <a:buChar char="§"/>
              <a:defRPr sz="2800">
                <a:solidFill>
                  <a:srgbClr val="FFFFFF"/>
                </a:solidFill>
                <a:latin typeface="Arial" panose="020B0604020202020204" pitchFamily="34" charset="0"/>
              </a:defRPr>
            </a:lvl2pPr>
            <a:lvl3pPr marL="1143000" indent="-228600">
              <a:spcBef>
                <a:spcPct val="20000"/>
              </a:spcBef>
              <a:buFont typeface="Wingdings" panose="05000000000000000000" pitchFamily="2" charset="2"/>
              <a:buChar char="§"/>
              <a:defRPr sz="2400">
                <a:solidFill>
                  <a:srgbClr val="FFFFFF"/>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rgbClr val="FFFFFF"/>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FFFFFF"/>
                </a:solidFill>
                <a:latin typeface="Arial" panose="020B0604020202020204" pitchFamily="34" charset="0"/>
              </a:defRPr>
            </a:lvl9pPr>
          </a:lstStyle>
          <a:p>
            <a:pPr eaLnBrk="1" hangingPunct="1">
              <a:spcBef>
                <a:spcPct val="0"/>
              </a:spcBef>
              <a:buFontTx/>
              <a:buNone/>
            </a:pPr>
            <a:endParaRPr lang="en-US" altLang="en-US" sz="1800">
              <a:solidFill>
                <a:schemeClr val="tx1"/>
              </a:solidFill>
            </a:endParaRPr>
          </a:p>
        </p:txBody>
      </p:sp>
      <p:sp>
        <p:nvSpPr>
          <p:cNvPr id="118791" name="AutoShape 7" descr="fire pattern">
            <a:extLst>
              <a:ext uri="{FF2B5EF4-FFF2-40B4-BE49-F238E27FC236}">
                <a16:creationId xmlns:a16="http://schemas.microsoft.com/office/drawing/2014/main" id="{AA233770-2B8B-459E-8F80-56DA239656AA}"/>
              </a:ext>
            </a:extLst>
          </p:cNvPr>
          <p:cNvSpPr>
            <a:spLocks noChangeArrowheads="1"/>
          </p:cNvSpPr>
          <p:nvPr/>
        </p:nvSpPr>
        <p:spPr bwMode="auto">
          <a:xfrm flipH="1">
            <a:off x="6248400" y="6172200"/>
            <a:ext cx="349250" cy="338138"/>
          </a:xfrm>
          <a:prstGeom prst="irregularSeal2">
            <a:avLst/>
          </a:prstGeom>
          <a:blipFill dpi="0" rotWithShape="1">
            <a:blip r:embed="rId5"/>
            <a:srcRect/>
            <a:stretch>
              <a:fillRect/>
            </a:stretch>
          </a:blipFill>
          <a:ln w="317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Wingdings" panose="05000000000000000000" pitchFamily="2" charset="2"/>
              <a:buChar char="§"/>
              <a:defRPr sz="3200">
                <a:solidFill>
                  <a:srgbClr val="FFFFFF"/>
                </a:solidFill>
                <a:latin typeface="Arial" panose="020B0604020202020204" pitchFamily="34" charset="0"/>
              </a:defRPr>
            </a:lvl1pPr>
            <a:lvl2pPr marL="742950" indent="-285750">
              <a:spcBef>
                <a:spcPct val="20000"/>
              </a:spcBef>
              <a:buFont typeface="Wingdings" panose="05000000000000000000" pitchFamily="2" charset="2"/>
              <a:buChar char="§"/>
              <a:defRPr sz="2800">
                <a:solidFill>
                  <a:srgbClr val="FFFFFF"/>
                </a:solidFill>
                <a:latin typeface="Arial" panose="020B0604020202020204" pitchFamily="34" charset="0"/>
              </a:defRPr>
            </a:lvl2pPr>
            <a:lvl3pPr marL="1143000" indent="-228600">
              <a:spcBef>
                <a:spcPct val="20000"/>
              </a:spcBef>
              <a:buFont typeface="Wingdings" panose="05000000000000000000" pitchFamily="2" charset="2"/>
              <a:buChar char="§"/>
              <a:defRPr sz="2400">
                <a:solidFill>
                  <a:srgbClr val="FFFFFF"/>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rgbClr val="FFFFFF"/>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FFFFFF"/>
                </a:solidFill>
                <a:latin typeface="Arial" panose="020B0604020202020204" pitchFamily="34" charset="0"/>
              </a:defRPr>
            </a:lvl9pPr>
          </a:lstStyle>
          <a:p>
            <a:pPr eaLnBrk="1" hangingPunct="1">
              <a:spcBef>
                <a:spcPct val="0"/>
              </a:spcBef>
              <a:buFontTx/>
              <a:buNone/>
            </a:pPr>
            <a:endParaRPr lang="en-US" altLang="en-US" sz="180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18790"/>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187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90" grpId="0" animBg="1"/>
      <p:bldP spid="11879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5703F9C5-DA7A-4A08-B6DB-AA9696590EFA}"/>
              </a:ext>
            </a:extLst>
          </p:cNvPr>
          <p:cNvSpPr>
            <a:spLocks noGrp="1" noChangeArrowheads="1"/>
          </p:cNvSpPr>
          <p:nvPr>
            <p:ph type="title"/>
          </p:nvPr>
        </p:nvSpPr>
        <p:spPr>
          <a:xfrm>
            <a:off x="0" y="304800"/>
            <a:ext cx="9448800" cy="685800"/>
          </a:xfrm>
        </p:spPr>
        <p:txBody>
          <a:bodyPr/>
          <a:lstStyle/>
          <a:p>
            <a:pPr eaLnBrk="1" hangingPunct="1">
              <a:lnSpc>
                <a:spcPct val="95000"/>
              </a:lnSpc>
            </a:pPr>
            <a:r>
              <a:rPr lang="en-US" altLang="en-US"/>
              <a:t>Maintenance:  Tree Pruning</a:t>
            </a:r>
          </a:p>
        </p:txBody>
      </p:sp>
      <p:sp>
        <p:nvSpPr>
          <p:cNvPr id="44035" name="Rectangle 3">
            <a:extLst>
              <a:ext uri="{FF2B5EF4-FFF2-40B4-BE49-F238E27FC236}">
                <a16:creationId xmlns:a16="http://schemas.microsoft.com/office/drawing/2014/main" id="{048DFA0D-06CA-4E80-AD71-929FCB2547BF}"/>
              </a:ext>
            </a:extLst>
          </p:cNvPr>
          <p:cNvSpPr>
            <a:spLocks noGrp="1" noChangeArrowheads="1"/>
          </p:cNvSpPr>
          <p:nvPr>
            <p:ph type="body" idx="1"/>
          </p:nvPr>
        </p:nvSpPr>
        <p:spPr>
          <a:xfrm>
            <a:off x="304800" y="1219200"/>
            <a:ext cx="6248400" cy="5029200"/>
          </a:xfrm>
        </p:spPr>
        <p:txBody>
          <a:bodyPr/>
          <a:lstStyle/>
          <a:p>
            <a:pPr eaLnBrk="1" hangingPunct="1">
              <a:lnSpc>
                <a:spcPct val="95000"/>
              </a:lnSpc>
              <a:spcBef>
                <a:spcPct val="50000"/>
              </a:spcBef>
              <a:buFontTx/>
              <a:buChar char="•"/>
            </a:pPr>
            <a:r>
              <a:rPr lang="en-US" altLang="en-US" sz="2800"/>
              <a:t>Landscape plants can easily become ladder fuels for the fire</a:t>
            </a:r>
          </a:p>
          <a:p>
            <a:pPr eaLnBrk="1" hangingPunct="1">
              <a:lnSpc>
                <a:spcPct val="95000"/>
              </a:lnSpc>
            </a:pPr>
            <a:r>
              <a:rPr lang="en-US" altLang="en-US" sz="2800"/>
              <a:t>Prune limbs of mature trees to reduce ladder fuels</a:t>
            </a:r>
          </a:p>
          <a:p>
            <a:pPr lvl="1" eaLnBrk="1" hangingPunct="1">
              <a:lnSpc>
                <a:spcPct val="95000"/>
              </a:lnSpc>
            </a:pPr>
            <a:r>
              <a:rPr lang="en-US" altLang="en-US" sz="2400"/>
              <a:t>6 feet up from the ground</a:t>
            </a:r>
          </a:p>
          <a:p>
            <a:pPr lvl="1" eaLnBrk="1" hangingPunct="1">
              <a:lnSpc>
                <a:spcPct val="95000"/>
              </a:lnSpc>
            </a:pPr>
            <a:r>
              <a:rPr lang="en-US" altLang="en-US" sz="2400"/>
              <a:t>Or 1/3 of live-crown height</a:t>
            </a:r>
          </a:p>
          <a:p>
            <a:pPr eaLnBrk="1" hangingPunct="1">
              <a:lnSpc>
                <a:spcPct val="95000"/>
              </a:lnSpc>
            </a:pPr>
            <a:r>
              <a:rPr lang="en-US" altLang="en-US" sz="2800"/>
              <a:t>Prune limbs 10 feet from chimney </a:t>
            </a:r>
          </a:p>
          <a:p>
            <a:pPr eaLnBrk="1" hangingPunct="1">
              <a:lnSpc>
                <a:spcPct val="95000"/>
              </a:lnSpc>
            </a:pPr>
            <a:r>
              <a:rPr lang="en-US" altLang="en-US" sz="2800"/>
              <a:t>Prune limbs hanging over roof and gutters OR clean gutters</a:t>
            </a:r>
          </a:p>
          <a:p>
            <a:pPr eaLnBrk="1" hangingPunct="1">
              <a:lnSpc>
                <a:spcPct val="95000"/>
              </a:lnSpc>
            </a:pPr>
            <a:r>
              <a:rPr lang="en-US" altLang="en-US" sz="2800"/>
              <a:t>Don’t cut down trees unnecessarily!</a:t>
            </a:r>
          </a:p>
        </p:txBody>
      </p:sp>
      <p:pic>
        <p:nvPicPr>
          <p:cNvPr id="44036" name="Picture 4" descr="WildfireTrees 005">
            <a:extLst>
              <a:ext uri="{FF2B5EF4-FFF2-40B4-BE49-F238E27FC236}">
                <a16:creationId xmlns:a16="http://schemas.microsoft.com/office/drawing/2014/main" id="{16728CA6-30EE-49DA-A86B-97A38C8453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7950" y="2133600"/>
            <a:ext cx="268605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12A5B-895E-41AF-9B73-F14387369D9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8092C7E-F5C2-4F61-AA03-4D3893A87612}"/>
              </a:ext>
            </a:extLst>
          </p:cNvPr>
          <p:cNvSpPr>
            <a:spLocks noGrp="1"/>
          </p:cNvSpPr>
          <p:nvPr>
            <p:ph idx="1"/>
          </p:nvPr>
        </p:nvSpPr>
        <p:spPr/>
        <p:txBody>
          <a:bodyPr/>
          <a:lstStyle/>
          <a:p>
            <a:r>
              <a:rPr lang="en-US" dirty="0"/>
              <a:t>SECTION FOR ANNE</a:t>
            </a:r>
          </a:p>
          <a:p>
            <a:r>
              <a:rPr lang="en-US" dirty="0"/>
              <a:t>Urban forester Anne Fege will outline current state and local brush management codes, and the limited empirical science behind them. </a:t>
            </a:r>
          </a:p>
          <a:p>
            <a:r>
              <a:rPr lang="en-US" dirty="0"/>
              <a:t>SHORTEN, choose concepts and slides that relate to trees and structure ignition</a:t>
            </a:r>
          </a:p>
          <a:p>
            <a:r>
              <a:rPr lang="en-US" dirty="0"/>
              <a:t>These slides are from Living with Wildfire presentations</a:t>
            </a:r>
          </a:p>
          <a:p>
            <a:endParaRPr lang="en-US" dirty="0"/>
          </a:p>
        </p:txBody>
      </p:sp>
    </p:spTree>
    <p:extLst>
      <p:ext uri="{BB962C8B-B14F-4D97-AF65-F5344CB8AC3E}">
        <p14:creationId xmlns:p14="http://schemas.microsoft.com/office/powerpoint/2010/main" val="21766431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F85BBBA2-43C1-4F23-A651-BF67E1EEDE17}"/>
              </a:ext>
            </a:extLst>
          </p:cNvPr>
          <p:cNvSpPr>
            <a:spLocks noGrp="1" noChangeArrowheads="1"/>
          </p:cNvSpPr>
          <p:nvPr>
            <p:ph type="title"/>
          </p:nvPr>
        </p:nvSpPr>
        <p:spPr>
          <a:xfrm>
            <a:off x="1676400" y="304800"/>
            <a:ext cx="5867400" cy="914400"/>
          </a:xfrm>
        </p:spPr>
        <p:txBody>
          <a:bodyPr/>
          <a:lstStyle/>
          <a:p>
            <a:pPr eaLnBrk="1" hangingPunct="1">
              <a:lnSpc>
                <a:spcPct val="95000"/>
              </a:lnSpc>
            </a:pPr>
            <a:r>
              <a:rPr lang="en-US" altLang="en-US"/>
              <a:t>Maintenance:  Fan Palms!</a:t>
            </a:r>
          </a:p>
        </p:txBody>
      </p:sp>
      <p:sp>
        <p:nvSpPr>
          <p:cNvPr id="46083" name="Rectangle 3">
            <a:extLst>
              <a:ext uri="{FF2B5EF4-FFF2-40B4-BE49-F238E27FC236}">
                <a16:creationId xmlns:a16="http://schemas.microsoft.com/office/drawing/2014/main" id="{990713D7-5143-4082-BFC8-A21ACD2765EA}"/>
              </a:ext>
            </a:extLst>
          </p:cNvPr>
          <p:cNvSpPr>
            <a:spLocks noGrp="1" noChangeArrowheads="1"/>
          </p:cNvSpPr>
          <p:nvPr>
            <p:ph type="body" idx="1"/>
          </p:nvPr>
        </p:nvSpPr>
        <p:spPr>
          <a:xfrm>
            <a:off x="381000" y="1676400"/>
            <a:ext cx="5715000" cy="5181600"/>
          </a:xfrm>
        </p:spPr>
        <p:txBody>
          <a:bodyPr/>
          <a:lstStyle/>
          <a:p>
            <a:pPr marL="660400" indent="-660400" eaLnBrk="1" hangingPunct="1">
              <a:lnSpc>
                <a:spcPct val="95000"/>
              </a:lnSpc>
            </a:pPr>
            <a:r>
              <a:rPr lang="en-US" altLang="en-US" sz="2800"/>
              <a:t>Embers ignite dead fronds</a:t>
            </a:r>
          </a:p>
          <a:p>
            <a:pPr marL="660400" indent="-660400" eaLnBrk="1" hangingPunct="1">
              <a:lnSpc>
                <a:spcPct val="95000"/>
              </a:lnSpc>
            </a:pPr>
            <a:r>
              <a:rPr lang="da-DK" altLang="en-US" sz="2800"/>
              <a:t>Fronds ”fly through the air” as monster embers</a:t>
            </a:r>
          </a:p>
          <a:p>
            <a:pPr marL="660400" indent="-660400" eaLnBrk="1" hangingPunct="1">
              <a:lnSpc>
                <a:spcPct val="95000"/>
              </a:lnSpc>
            </a:pPr>
            <a:r>
              <a:rPr lang="da-DK" altLang="en-US" sz="2800"/>
              <a:t>Seeds spread through easily to canyons and other yards</a:t>
            </a:r>
          </a:p>
          <a:p>
            <a:pPr marL="660400" indent="-660400" eaLnBrk="1" hangingPunct="1">
              <a:lnSpc>
                <a:spcPct val="95000"/>
              </a:lnSpc>
            </a:pPr>
            <a:r>
              <a:rPr lang="da-DK" altLang="en-US" sz="2800"/>
              <a:t>Must prune annually to remove flammable dead fronds—expensive!</a:t>
            </a:r>
          </a:p>
        </p:txBody>
      </p:sp>
      <p:pic>
        <p:nvPicPr>
          <p:cNvPr id="46084" name="Picture 4" descr="CalifFanPalm">
            <a:extLst>
              <a:ext uri="{FF2B5EF4-FFF2-40B4-BE49-F238E27FC236}">
                <a16:creationId xmlns:a16="http://schemas.microsoft.com/office/drawing/2014/main" id="{A3CC0202-5993-4661-8B82-1D13F44B8E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1828800"/>
            <a:ext cx="254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22" name="Picture 6" descr="bd06942_">
            <a:extLst>
              <a:ext uri="{FF2B5EF4-FFF2-40B4-BE49-F238E27FC236}">
                <a16:creationId xmlns:a16="http://schemas.microsoft.com/office/drawing/2014/main" id="{13367FA7-A1DB-4560-8A4E-19C7B9AF3D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9588" y="1295400"/>
            <a:ext cx="101441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24" name="AutoShape 8" descr="fire pattern">
            <a:extLst>
              <a:ext uri="{FF2B5EF4-FFF2-40B4-BE49-F238E27FC236}">
                <a16:creationId xmlns:a16="http://schemas.microsoft.com/office/drawing/2014/main" id="{BDAC8971-14F2-4C0F-B744-98AC523708C1}"/>
              </a:ext>
            </a:extLst>
          </p:cNvPr>
          <p:cNvSpPr>
            <a:spLocks noChangeArrowheads="1"/>
          </p:cNvSpPr>
          <p:nvPr/>
        </p:nvSpPr>
        <p:spPr bwMode="auto">
          <a:xfrm flipH="1">
            <a:off x="6400800" y="3505200"/>
            <a:ext cx="349250" cy="338138"/>
          </a:xfrm>
          <a:prstGeom prst="irregularSeal2">
            <a:avLst/>
          </a:prstGeom>
          <a:blipFill dpi="0" rotWithShape="1">
            <a:blip r:embed="rId4"/>
            <a:srcRect/>
            <a:stretch>
              <a:fillRect/>
            </a:stretch>
          </a:blipFill>
          <a:ln w="317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Wingdings" panose="05000000000000000000" pitchFamily="2" charset="2"/>
              <a:buChar char="§"/>
              <a:defRPr sz="3200">
                <a:solidFill>
                  <a:srgbClr val="FFFFFF"/>
                </a:solidFill>
                <a:latin typeface="Arial" panose="020B0604020202020204" pitchFamily="34" charset="0"/>
              </a:defRPr>
            </a:lvl1pPr>
            <a:lvl2pPr marL="742950" indent="-285750">
              <a:spcBef>
                <a:spcPct val="20000"/>
              </a:spcBef>
              <a:buFont typeface="Wingdings" panose="05000000000000000000" pitchFamily="2" charset="2"/>
              <a:buChar char="§"/>
              <a:defRPr sz="2800">
                <a:solidFill>
                  <a:srgbClr val="FFFFFF"/>
                </a:solidFill>
                <a:latin typeface="Arial" panose="020B0604020202020204" pitchFamily="34" charset="0"/>
              </a:defRPr>
            </a:lvl2pPr>
            <a:lvl3pPr marL="1143000" indent="-228600">
              <a:spcBef>
                <a:spcPct val="20000"/>
              </a:spcBef>
              <a:buFont typeface="Wingdings" panose="05000000000000000000" pitchFamily="2" charset="2"/>
              <a:buChar char="§"/>
              <a:defRPr sz="2400">
                <a:solidFill>
                  <a:srgbClr val="FFFFFF"/>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rgbClr val="FFFFFF"/>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FFFFFF"/>
                </a:solidFill>
                <a:latin typeface="Arial" panose="020B0604020202020204" pitchFamily="34" charset="0"/>
              </a:defRPr>
            </a:lvl9pPr>
          </a:lstStyle>
          <a:p>
            <a:pPr eaLnBrk="1" hangingPunct="1">
              <a:spcBef>
                <a:spcPct val="0"/>
              </a:spcBef>
              <a:buFontTx/>
              <a:buNone/>
            </a:pPr>
            <a:endParaRPr lang="en-US" altLang="en-US" sz="1800">
              <a:solidFill>
                <a:schemeClr val="tx1"/>
              </a:solidFill>
            </a:endParaRPr>
          </a:p>
        </p:txBody>
      </p:sp>
      <p:sp>
        <p:nvSpPr>
          <p:cNvPr id="188425" name="AutoShape 9" descr="fire pattern">
            <a:extLst>
              <a:ext uri="{FF2B5EF4-FFF2-40B4-BE49-F238E27FC236}">
                <a16:creationId xmlns:a16="http://schemas.microsoft.com/office/drawing/2014/main" id="{44BEA80D-6519-4532-82F3-F50C87370D3B}"/>
              </a:ext>
            </a:extLst>
          </p:cNvPr>
          <p:cNvSpPr>
            <a:spLocks noChangeArrowheads="1"/>
          </p:cNvSpPr>
          <p:nvPr/>
        </p:nvSpPr>
        <p:spPr bwMode="auto">
          <a:xfrm flipH="1">
            <a:off x="7620000" y="4495800"/>
            <a:ext cx="349250" cy="338138"/>
          </a:xfrm>
          <a:prstGeom prst="irregularSeal2">
            <a:avLst/>
          </a:prstGeom>
          <a:blipFill dpi="0" rotWithShape="1">
            <a:blip r:embed="rId4"/>
            <a:srcRect/>
            <a:stretch>
              <a:fillRect/>
            </a:stretch>
          </a:blipFill>
          <a:ln w="317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Wingdings" panose="05000000000000000000" pitchFamily="2" charset="2"/>
              <a:buChar char="§"/>
              <a:defRPr sz="3200">
                <a:solidFill>
                  <a:srgbClr val="FFFFFF"/>
                </a:solidFill>
                <a:latin typeface="Arial" panose="020B0604020202020204" pitchFamily="34" charset="0"/>
              </a:defRPr>
            </a:lvl1pPr>
            <a:lvl2pPr marL="742950" indent="-285750">
              <a:spcBef>
                <a:spcPct val="20000"/>
              </a:spcBef>
              <a:buFont typeface="Wingdings" panose="05000000000000000000" pitchFamily="2" charset="2"/>
              <a:buChar char="§"/>
              <a:defRPr sz="2800">
                <a:solidFill>
                  <a:srgbClr val="FFFFFF"/>
                </a:solidFill>
                <a:latin typeface="Arial" panose="020B0604020202020204" pitchFamily="34" charset="0"/>
              </a:defRPr>
            </a:lvl2pPr>
            <a:lvl3pPr marL="1143000" indent="-228600">
              <a:spcBef>
                <a:spcPct val="20000"/>
              </a:spcBef>
              <a:buFont typeface="Wingdings" panose="05000000000000000000" pitchFamily="2" charset="2"/>
              <a:buChar char="§"/>
              <a:defRPr sz="2400">
                <a:solidFill>
                  <a:srgbClr val="FFFFFF"/>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rgbClr val="FFFFFF"/>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FFFFFF"/>
                </a:solidFill>
                <a:latin typeface="Arial" panose="020B0604020202020204" pitchFamily="34" charset="0"/>
              </a:defRPr>
            </a:lvl9pPr>
          </a:lstStyle>
          <a:p>
            <a:pPr eaLnBrk="1" hangingPunct="1">
              <a:spcBef>
                <a:spcPct val="0"/>
              </a:spcBef>
              <a:buFontTx/>
              <a:buNone/>
            </a:pPr>
            <a:endParaRPr lang="en-US" altLang="en-US" sz="180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3" presetClass="entr" presetSubtype="32" fill="hold" nodeType="afterEffect">
                                  <p:stCondLst>
                                    <p:cond delay="0"/>
                                  </p:stCondLst>
                                  <p:childTnLst>
                                    <p:set>
                                      <p:cBhvr>
                                        <p:cTn id="6" dur="1" fill="hold">
                                          <p:stCondLst>
                                            <p:cond delay="0"/>
                                          </p:stCondLst>
                                        </p:cTn>
                                        <p:tgtEl>
                                          <p:spTgt spid="188422"/>
                                        </p:tgtEl>
                                        <p:attrNameLst>
                                          <p:attrName>style.visibility</p:attrName>
                                        </p:attrNameLst>
                                      </p:cBhvr>
                                      <p:to>
                                        <p:strVal val="visible"/>
                                      </p:to>
                                    </p:set>
                                    <p:animEffect transition="in" filter="plus(out)">
                                      <p:cBhvr>
                                        <p:cTn id="7" dur="2000"/>
                                        <p:tgtEl>
                                          <p:spTgt spid="188422"/>
                                        </p:tgtEl>
                                      </p:cBhvr>
                                    </p:animEffect>
                                  </p:childTnLst>
                                </p:cTn>
                              </p:par>
                            </p:childTnLst>
                          </p:cTn>
                        </p:par>
                        <p:par>
                          <p:cTn id="8" fill="hold" nodeType="afterGroup">
                            <p:stCondLst>
                              <p:cond delay="2000"/>
                            </p:stCondLst>
                            <p:childTnLst>
                              <p:par>
                                <p:cTn id="9" presetID="1" presetClass="entr" presetSubtype="0" fill="hold" grpId="0" nodeType="afterEffect">
                                  <p:stCondLst>
                                    <p:cond delay="0"/>
                                  </p:stCondLst>
                                  <p:childTnLst>
                                    <p:set>
                                      <p:cBhvr>
                                        <p:cTn id="10" dur="1" fill="hold">
                                          <p:stCondLst>
                                            <p:cond delay="499"/>
                                          </p:stCondLst>
                                        </p:cTn>
                                        <p:tgtEl>
                                          <p:spTgt spid="188424"/>
                                        </p:tgtEl>
                                        <p:attrNameLst>
                                          <p:attrName>style.visibility</p:attrName>
                                        </p:attrNameLst>
                                      </p:cBhvr>
                                      <p:to>
                                        <p:strVal val="visible"/>
                                      </p:to>
                                    </p:set>
                                  </p:childTnLst>
                                </p:cTn>
                              </p:par>
                            </p:childTnLst>
                          </p:cTn>
                        </p:par>
                        <p:par>
                          <p:cTn id="11" fill="hold" nodeType="afterGroup">
                            <p:stCondLst>
                              <p:cond delay="2500"/>
                            </p:stCondLst>
                            <p:childTnLst>
                              <p:par>
                                <p:cTn id="12" presetID="1" presetClass="entr" presetSubtype="0" fill="hold" grpId="0" nodeType="afterEffect">
                                  <p:stCondLst>
                                    <p:cond delay="0"/>
                                  </p:stCondLst>
                                  <p:childTnLst>
                                    <p:set>
                                      <p:cBhvr>
                                        <p:cTn id="13" dur="1" fill="hold">
                                          <p:stCondLst>
                                            <p:cond delay="499"/>
                                          </p:stCondLst>
                                        </p:cTn>
                                        <p:tgtEl>
                                          <p:spTgt spid="1884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24" grpId="0" animBg="1"/>
      <p:bldP spid="18842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A923F991-7370-485F-A846-9D8339D99A9B}"/>
              </a:ext>
            </a:extLst>
          </p:cNvPr>
          <p:cNvSpPr>
            <a:spLocks noGrp="1" noChangeArrowheads="1"/>
          </p:cNvSpPr>
          <p:nvPr>
            <p:ph type="title"/>
          </p:nvPr>
        </p:nvSpPr>
        <p:spPr>
          <a:xfrm>
            <a:off x="457200" y="990600"/>
            <a:ext cx="5486400" cy="685800"/>
          </a:xfrm>
        </p:spPr>
        <p:txBody>
          <a:bodyPr/>
          <a:lstStyle/>
          <a:p>
            <a:pPr eaLnBrk="1" hangingPunct="1">
              <a:lnSpc>
                <a:spcPct val="95000"/>
              </a:lnSpc>
            </a:pPr>
            <a:r>
              <a:rPr lang="en-US" altLang="en-US"/>
              <a:t>Homesite Maintenance to Reduce Wildfire Risks</a:t>
            </a:r>
          </a:p>
        </p:txBody>
      </p:sp>
      <p:sp>
        <p:nvSpPr>
          <p:cNvPr id="58371" name="Rectangle 3">
            <a:extLst>
              <a:ext uri="{FF2B5EF4-FFF2-40B4-BE49-F238E27FC236}">
                <a16:creationId xmlns:a16="http://schemas.microsoft.com/office/drawing/2014/main" id="{CE48FEE3-6B6D-471C-8038-08B658C736F7}"/>
              </a:ext>
            </a:extLst>
          </p:cNvPr>
          <p:cNvSpPr>
            <a:spLocks noGrp="1" noChangeArrowheads="1"/>
          </p:cNvSpPr>
          <p:nvPr>
            <p:ph type="body" idx="1"/>
          </p:nvPr>
        </p:nvSpPr>
        <p:spPr>
          <a:xfrm>
            <a:off x="381000" y="2286000"/>
            <a:ext cx="8763000" cy="4191000"/>
          </a:xfrm>
        </p:spPr>
        <p:txBody>
          <a:bodyPr/>
          <a:lstStyle/>
          <a:p>
            <a:pPr eaLnBrk="1" hangingPunct="1">
              <a:lnSpc>
                <a:spcPct val="95000"/>
              </a:lnSpc>
            </a:pPr>
            <a:r>
              <a:rPr lang="en-US" altLang="en-US" sz="2800"/>
              <a:t>Clear debris from areas around the house</a:t>
            </a:r>
          </a:p>
          <a:p>
            <a:pPr eaLnBrk="1" hangingPunct="1">
              <a:lnSpc>
                <a:spcPct val="95000"/>
              </a:lnSpc>
            </a:pPr>
            <a:r>
              <a:rPr lang="en-US" altLang="en-US" sz="2800"/>
              <a:t>Move woodpile and “stuff” at least 30 feet away</a:t>
            </a:r>
          </a:p>
          <a:p>
            <a:pPr eaLnBrk="1" hangingPunct="1">
              <a:lnSpc>
                <a:spcPct val="95000"/>
              </a:lnSpc>
            </a:pPr>
            <a:r>
              <a:rPr lang="en-US" altLang="en-US" sz="2800"/>
              <a:t>Replace combustible patio furniture</a:t>
            </a:r>
          </a:p>
          <a:p>
            <a:pPr eaLnBrk="1" hangingPunct="1">
              <a:lnSpc>
                <a:spcPct val="95000"/>
              </a:lnSpc>
            </a:pPr>
            <a:r>
              <a:rPr lang="en-US" altLang="en-US" sz="2800"/>
              <a:t>Eliminate “ember-catchers” from landscaping </a:t>
            </a:r>
          </a:p>
          <a:p>
            <a:pPr eaLnBrk="1" hangingPunct="1">
              <a:lnSpc>
                <a:spcPct val="95000"/>
              </a:lnSpc>
            </a:pPr>
            <a:r>
              <a:rPr lang="en-US" altLang="en-US" sz="2800"/>
              <a:t>Store fabric cushions indoors when winds or wildfires predicted</a:t>
            </a:r>
            <a:endParaRPr lang="en-US" altLang="en-US" sz="2800" b="1"/>
          </a:p>
        </p:txBody>
      </p:sp>
      <p:pic>
        <p:nvPicPr>
          <p:cNvPr id="58372" name="Picture 4" descr="plants adjacent to window 2">
            <a:extLst>
              <a:ext uri="{FF2B5EF4-FFF2-40B4-BE49-F238E27FC236}">
                <a16:creationId xmlns:a16="http://schemas.microsoft.com/office/drawing/2014/main" id="{D7A3405B-F905-4478-991F-DA8B2B989C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0"/>
            <a:ext cx="26670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3">
            <a:extLst>
              <a:ext uri="{FF2B5EF4-FFF2-40B4-BE49-F238E27FC236}">
                <a16:creationId xmlns:a16="http://schemas.microsoft.com/office/drawing/2014/main" id="{821FE38E-6980-43CA-B7BC-EB76EDA2DAD1}"/>
              </a:ext>
            </a:extLst>
          </p:cNvPr>
          <p:cNvSpPr>
            <a:spLocks noGrp="1" noChangeArrowheads="1"/>
          </p:cNvSpPr>
          <p:nvPr>
            <p:ph type="title"/>
          </p:nvPr>
        </p:nvSpPr>
        <p:spPr>
          <a:xfrm>
            <a:off x="228600" y="304800"/>
            <a:ext cx="4343400" cy="1752600"/>
          </a:xfrm>
        </p:spPr>
        <p:txBody>
          <a:bodyPr/>
          <a:lstStyle/>
          <a:p>
            <a:pPr eaLnBrk="1" hangingPunct="1">
              <a:lnSpc>
                <a:spcPct val="95000"/>
              </a:lnSpc>
            </a:pPr>
            <a:r>
              <a:rPr lang="da-DK" altLang="en-US"/>
              <a:t>Focus on the Home Ignition Zone</a:t>
            </a:r>
            <a:endParaRPr lang="en-US" altLang="en-US"/>
          </a:p>
        </p:txBody>
      </p:sp>
      <p:sp>
        <p:nvSpPr>
          <p:cNvPr id="59395" name="Rectangle 4">
            <a:extLst>
              <a:ext uri="{FF2B5EF4-FFF2-40B4-BE49-F238E27FC236}">
                <a16:creationId xmlns:a16="http://schemas.microsoft.com/office/drawing/2014/main" id="{8776F062-33A2-4A47-8B58-966D4A3DA3BE}"/>
              </a:ext>
            </a:extLst>
          </p:cNvPr>
          <p:cNvSpPr>
            <a:spLocks noGrp="1" noChangeArrowheads="1"/>
          </p:cNvSpPr>
          <p:nvPr>
            <p:ph type="body" idx="1"/>
          </p:nvPr>
        </p:nvSpPr>
        <p:spPr>
          <a:xfrm>
            <a:off x="228600" y="2819400"/>
            <a:ext cx="8229600" cy="3657600"/>
          </a:xfrm>
        </p:spPr>
        <p:txBody>
          <a:bodyPr/>
          <a:lstStyle/>
          <a:p>
            <a:pPr eaLnBrk="1" hangingPunct="1">
              <a:lnSpc>
                <a:spcPct val="95000"/>
              </a:lnSpc>
              <a:spcBef>
                <a:spcPct val="0"/>
              </a:spcBef>
            </a:pPr>
            <a:r>
              <a:rPr lang="en-US" altLang="en-US"/>
              <a:t>Create sustainable, fire-wise environments for our homes by starting </a:t>
            </a:r>
            <a:r>
              <a:rPr lang="en-US" altLang="en-US" u="sng"/>
              <a:t>from the house out</a:t>
            </a:r>
            <a:r>
              <a:rPr lang="en-US" altLang="en-US"/>
              <a:t> rather than from the wildland in</a:t>
            </a:r>
          </a:p>
          <a:p>
            <a:pPr lvl="1" eaLnBrk="1" hangingPunct="1">
              <a:lnSpc>
                <a:spcPct val="95000"/>
              </a:lnSpc>
              <a:spcBef>
                <a:spcPct val="0"/>
              </a:spcBef>
            </a:pPr>
            <a:r>
              <a:rPr lang="en-US" altLang="en-US"/>
              <a:t>Building materials and design</a:t>
            </a:r>
          </a:p>
          <a:p>
            <a:pPr lvl="1" eaLnBrk="1" hangingPunct="1">
              <a:lnSpc>
                <a:spcPct val="95000"/>
              </a:lnSpc>
              <a:spcBef>
                <a:spcPct val="0"/>
              </a:spcBef>
            </a:pPr>
            <a:r>
              <a:rPr lang="en-US" altLang="en-US"/>
              <a:t>Landscape maintenance</a:t>
            </a:r>
          </a:p>
          <a:p>
            <a:pPr lvl="1" eaLnBrk="1" hangingPunct="1">
              <a:lnSpc>
                <a:spcPct val="95000"/>
              </a:lnSpc>
              <a:spcBef>
                <a:spcPct val="0"/>
              </a:spcBef>
            </a:pPr>
            <a:r>
              <a:rPr lang="en-US" altLang="en-US"/>
              <a:t>Personal responsibility</a:t>
            </a:r>
          </a:p>
          <a:p>
            <a:pPr lvl="1" eaLnBrk="1" hangingPunct="1">
              <a:lnSpc>
                <a:spcPct val="95000"/>
              </a:lnSpc>
              <a:spcBef>
                <a:spcPct val="0"/>
              </a:spcBef>
            </a:pPr>
            <a:r>
              <a:rPr lang="da-DK" altLang="en-US"/>
              <a:t>Community cooperation</a:t>
            </a:r>
            <a:endParaRPr lang="en-US" altLang="en-US" sz="2000"/>
          </a:p>
        </p:txBody>
      </p:sp>
      <p:pic>
        <p:nvPicPr>
          <p:cNvPr id="59396" name="Picture 5" descr="iron fence">
            <a:extLst>
              <a:ext uri="{FF2B5EF4-FFF2-40B4-BE49-F238E27FC236}">
                <a16:creationId xmlns:a16="http://schemas.microsoft.com/office/drawing/2014/main" id="{A645B10A-7057-4B42-B15B-4A42D84A31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176" t="10481" r="17796" b="17711"/>
          <a:stretch>
            <a:fillRect/>
          </a:stretch>
        </p:blipFill>
        <p:spPr bwMode="auto">
          <a:xfrm>
            <a:off x="4953000" y="0"/>
            <a:ext cx="4191000" cy="2705100"/>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9548D-55BB-4179-A803-B973D12ACA63}"/>
              </a:ext>
            </a:extLst>
          </p:cNvPr>
          <p:cNvSpPr>
            <a:spLocks noGrp="1"/>
          </p:cNvSpPr>
          <p:nvPr>
            <p:ph type="title"/>
          </p:nvPr>
        </p:nvSpPr>
        <p:spPr/>
        <p:txBody>
          <a:bodyPr/>
          <a:lstStyle/>
          <a:p>
            <a:r>
              <a:rPr lang="en-US" dirty="0"/>
              <a:t>Statistics for defensible space</a:t>
            </a:r>
          </a:p>
        </p:txBody>
      </p:sp>
      <p:sp>
        <p:nvSpPr>
          <p:cNvPr id="3" name="Content Placeholder 2">
            <a:extLst>
              <a:ext uri="{FF2B5EF4-FFF2-40B4-BE49-F238E27FC236}">
                <a16:creationId xmlns:a16="http://schemas.microsoft.com/office/drawing/2014/main" id="{C3E72C2B-CEC8-40DD-A85C-640EA86E1091}"/>
              </a:ext>
            </a:extLst>
          </p:cNvPr>
          <p:cNvSpPr>
            <a:spLocks noGrp="1"/>
          </p:cNvSpPr>
          <p:nvPr>
            <p:ph idx="1"/>
          </p:nvPr>
        </p:nvSpPr>
        <p:spPr/>
        <p:txBody>
          <a:bodyPr/>
          <a:lstStyle/>
          <a:p>
            <a:r>
              <a:rPr lang="en-US" sz="2000" dirty="0" err="1"/>
              <a:t>Syphard</a:t>
            </a:r>
            <a:r>
              <a:rPr lang="en-US" sz="2000" dirty="0"/>
              <a:t>, Brennan and Keeley. 2014. The role of defensible space for residential structure protection during wildfires. Intl J. Wildland Fire </a:t>
            </a:r>
          </a:p>
          <a:p>
            <a:r>
              <a:rPr lang="en-US" sz="2000" dirty="0"/>
              <a:t>Aerial photography for 1000 destroyed and 1000 surviving structures for 2001 to 2010 fires in San Diego County</a:t>
            </a:r>
          </a:p>
          <a:p>
            <a:r>
              <a:rPr lang="en-US" sz="2000" dirty="0"/>
              <a:t>Most effective treatment distance varied between 5 and 20 m from the structure, but distances larger than 30 m (100 ft) did not provide additional protection, even for structures located on steep slopes. The most effective actions were reducing woody cover up to 40% immediately adjacent to structures and ensuring that vegetation does not overhang or touch the structure.</a:t>
            </a:r>
          </a:p>
        </p:txBody>
      </p:sp>
    </p:spTree>
    <p:extLst>
      <p:ext uri="{BB962C8B-B14F-4D97-AF65-F5344CB8AC3E}">
        <p14:creationId xmlns:p14="http://schemas.microsoft.com/office/powerpoint/2010/main" val="8581980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881BA-386E-42D9-9A51-2C535088CF5E}"/>
              </a:ext>
            </a:extLst>
          </p:cNvPr>
          <p:cNvSpPr>
            <a:spLocks noGrp="1"/>
          </p:cNvSpPr>
          <p:nvPr>
            <p:ph type="title"/>
          </p:nvPr>
        </p:nvSpPr>
        <p:spPr/>
        <p:txBody>
          <a:bodyPr/>
          <a:lstStyle/>
          <a:p>
            <a:r>
              <a:rPr lang="en-US" dirty="0"/>
              <a:t>https://disastersafety.org/wildfire/</a:t>
            </a:r>
          </a:p>
        </p:txBody>
      </p:sp>
      <p:sp>
        <p:nvSpPr>
          <p:cNvPr id="3" name="Content Placeholder 2">
            <a:extLst>
              <a:ext uri="{FF2B5EF4-FFF2-40B4-BE49-F238E27FC236}">
                <a16:creationId xmlns:a16="http://schemas.microsoft.com/office/drawing/2014/main" id="{3DB03F43-3F39-4BC3-BA13-5162449AA648}"/>
              </a:ext>
            </a:extLst>
          </p:cNvPr>
          <p:cNvSpPr>
            <a:spLocks noGrp="1"/>
          </p:cNvSpPr>
          <p:nvPr>
            <p:ph idx="1"/>
          </p:nvPr>
        </p:nvSpPr>
        <p:spPr>
          <a:xfrm>
            <a:off x="457200" y="1295400"/>
            <a:ext cx="8229600" cy="4525963"/>
          </a:xfrm>
        </p:spPr>
        <p:txBody>
          <a:bodyPr/>
          <a:lstStyle/>
          <a:p>
            <a:r>
              <a:rPr lang="en-US" sz="2000" dirty="0"/>
              <a:t>5 to 30 ft from structure</a:t>
            </a:r>
          </a:p>
          <a:p>
            <a:r>
              <a:rPr lang="en-US" sz="2000" dirty="0"/>
              <a:t>Place trees and shrubs in well-spaced groupings and keep them main­tained. Eliminating ladder fuels and creating separation between plants or plant groupings are techniques used to fulfill this objective.</a:t>
            </a:r>
          </a:p>
          <a:p>
            <a:r>
              <a:rPr lang="en-US" sz="2000" dirty="0"/>
              <a:t>Create islands or groupings of vegetation to form a discontinuous path of vegetation to make it difficult for the fire to burn directly to your home. Remove dead material and lower tree branches, and shrubs positioned under trees so that a surface fire cannot ignite vegetation what will allow fire to spread into the tree crown. This is often referred to as removing ladder fuels. Remove dead plant material and tree branches from vegetation on a regular maintenance schedule.</a:t>
            </a:r>
          </a:p>
          <a:p>
            <a:r>
              <a:rPr lang="en-US" sz="2000" dirty="0"/>
              <a:t>Maintain trees by keeping a minimum horizontal spacing of 10 feet between crowns, with the distance increasing with increasing slope. Prune limbs and branches to a height of up to 15 feet. For shorter trees, pruning should not exceed 1/3 of the tree height.</a:t>
            </a:r>
          </a:p>
          <a:p>
            <a:endParaRPr lang="en-US" dirty="0"/>
          </a:p>
        </p:txBody>
      </p:sp>
    </p:spTree>
    <p:extLst>
      <p:ext uri="{BB962C8B-B14F-4D97-AF65-F5344CB8AC3E}">
        <p14:creationId xmlns:p14="http://schemas.microsoft.com/office/powerpoint/2010/main" val="26758721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12A5B-895E-41AF-9B73-F14387369D9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8092C7E-F5C2-4F61-AA03-4D3893A87612}"/>
              </a:ext>
            </a:extLst>
          </p:cNvPr>
          <p:cNvSpPr>
            <a:spLocks noGrp="1"/>
          </p:cNvSpPr>
          <p:nvPr>
            <p:ph idx="1"/>
          </p:nvPr>
        </p:nvSpPr>
        <p:spPr>
          <a:xfrm>
            <a:off x="457200" y="1066800"/>
            <a:ext cx="8229600" cy="4525963"/>
          </a:xfrm>
        </p:spPr>
        <p:txBody>
          <a:bodyPr/>
          <a:lstStyle/>
          <a:p>
            <a:r>
              <a:rPr lang="en-US" dirty="0"/>
              <a:t>SECTION FOR LYNNETTE</a:t>
            </a:r>
          </a:p>
          <a:p>
            <a:r>
              <a:rPr lang="en-US" dirty="0"/>
              <a:t>CalFire urban forester Lynnette Short will bring agency experience that trees in close proximity to structures remain intact, during and after wildfires. Trees and vegetation do not threaten homes or lives, if they are managed properly in defensible space and they are maintained in healthy condition.</a:t>
            </a:r>
          </a:p>
          <a:p>
            <a:r>
              <a:rPr lang="en-US" dirty="0"/>
              <a:t>SHORTEN </a:t>
            </a:r>
          </a:p>
        </p:txBody>
      </p:sp>
    </p:spTree>
    <p:extLst>
      <p:ext uri="{BB962C8B-B14F-4D97-AF65-F5344CB8AC3E}">
        <p14:creationId xmlns:p14="http://schemas.microsoft.com/office/powerpoint/2010/main" val="7241548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1">
            <a:extLst>
              <a:ext uri="{FF2B5EF4-FFF2-40B4-BE49-F238E27FC236}">
                <a16:creationId xmlns:a16="http://schemas.microsoft.com/office/drawing/2014/main" id="{2E79638F-A131-4BE8-A8C0-7AA7EE3F8F6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48125" y="5181600"/>
            <a:ext cx="97155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Content Placeholder 3">
            <a:extLst>
              <a:ext uri="{FF2B5EF4-FFF2-40B4-BE49-F238E27FC236}">
                <a16:creationId xmlns:a16="http://schemas.microsoft.com/office/drawing/2014/main" id="{BDAD6ECA-9E80-4B19-81D7-4AC78D72D9AF}"/>
              </a:ext>
            </a:extLst>
          </p:cNvPr>
          <p:cNvSpPr>
            <a:spLocks noGrp="1"/>
          </p:cNvSpPr>
          <p:nvPr>
            <p:ph idx="1"/>
          </p:nvPr>
        </p:nvSpPr>
        <p:spPr>
          <a:xfrm>
            <a:off x="76200" y="152400"/>
            <a:ext cx="8915400" cy="4724400"/>
          </a:xfrm>
        </p:spPr>
        <p:txBody>
          <a:bodyPr/>
          <a:lstStyle/>
          <a:p>
            <a:pPr marL="0" indent="0" algn="ctr">
              <a:buFontTx/>
              <a:buNone/>
              <a:defRPr/>
            </a:pPr>
            <a:r>
              <a:rPr lang="en-US" altLang="en-US" sz="4400" b="1" u="sng" dirty="0">
                <a:latin typeface="+mj-lt"/>
                <a:cs typeface="Arial" panose="020B0604020202020204" pitchFamily="34" charset="0"/>
              </a:rPr>
              <a:t>Fire in the Urban Landscape </a:t>
            </a:r>
          </a:p>
          <a:p>
            <a:pPr marL="0" indent="0" algn="ctr">
              <a:buFontTx/>
              <a:buNone/>
              <a:defRPr/>
            </a:pPr>
            <a:endParaRPr lang="en-US" altLang="en-US" sz="2800" b="1" dirty="0">
              <a:latin typeface="+mj-lt"/>
              <a:cs typeface="Arial" panose="020B0604020202020204" pitchFamily="34" charset="0"/>
            </a:endParaRPr>
          </a:p>
          <a:p>
            <a:pPr marL="0" indent="0" algn="ctr">
              <a:buFontTx/>
              <a:buNone/>
              <a:defRPr/>
            </a:pPr>
            <a:r>
              <a:rPr lang="en-US" altLang="en-US" sz="2800" b="1" dirty="0">
                <a:latin typeface="+mj-lt"/>
                <a:cs typeface="Arial" panose="020B0604020202020204" pitchFamily="34" charset="0"/>
              </a:rPr>
              <a:t>What Urban Foresters can do to help maintain the urban forest in fire prone areas</a:t>
            </a:r>
          </a:p>
          <a:p>
            <a:pPr marL="0" indent="0" algn="ctr">
              <a:buFontTx/>
              <a:buNone/>
              <a:defRPr/>
            </a:pPr>
            <a:endParaRPr lang="en-US" altLang="en-US" sz="2800" b="1" dirty="0">
              <a:latin typeface="+mj-lt"/>
              <a:cs typeface="Arial" panose="020B0604020202020204" pitchFamily="34" charset="0"/>
            </a:endParaRPr>
          </a:p>
          <a:p>
            <a:pPr marL="0" indent="0" algn="ctr">
              <a:buFontTx/>
              <a:buNone/>
              <a:defRPr/>
            </a:pPr>
            <a:r>
              <a:rPr lang="en-US" altLang="en-US" sz="1800" b="1" dirty="0">
                <a:latin typeface="+mj-lt"/>
                <a:cs typeface="Arial" panose="020B0604020202020204" pitchFamily="34" charset="0"/>
              </a:rPr>
              <a:t>Lynnette Short</a:t>
            </a:r>
          </a:p>
          <a:p>
            <a:pPr marL="0" indent="0" algn="ctr">
              <a:buFontTx/>
              <a:buNone/>
              <a:defRPr/>
            </a:pPr>
            <a:r>
              <a:rPr lang="en-US" altLang="en-US" sz="1800" b="1" dirty="0">
                <a:latin typeface="+mj-lt"/>
                <a:cs typeface="Arial" panose="020B0604020202020204" pitchFamily="34" charset="0"/>
              </a:rPr>
              <a:t>CAL FIRE – Urban and Community Forestry Program</a:t>
            </a:r>
          </a:p>
          <a:p>
            <a:pPr marL="0" indent="0" algn="ctr">
              <a:buFontTx/>
              <a:buNone/>
              <a:defRPr/>
            </a:pPr>
            <a:r>
              <a:rPr lang="en-US" altLang="en-US" sz="1800" b="1" dirty="0">
                <a:latin typeface="+mj-lt"/>
                <a:cs typeface="Arial" panose="020B0604020202020204" pitchFamily="34" charset="0"/>
              </a:rPr>
              <a:t>San Diego Regional Urban Forests Council</a:t>
            </a:r>
          </a:p>
          <a:p>
            <a:pPr marL="0" indent="0" algn="ctr">
              <a:buFontTx/>
              <a:buNone/>
              <a:defRPr/>
            </a:pPr>
            <a:r>
              <a:rPr lang="en-US" altLang="en-US" sz="1800" b="1" dirty="0">
                <a:latin typeface="+mj-lt"/>
                <a:cs typeface="Arial" panose="020B0604020202020204" pitchFamily="34" charset="0"/>
              </a:rPr>
              <a:t>Urban Forestry Summit </a:t>
            </a:r>
          </a:p>
          <a:p>
            <a:pPr marL="0" indent="0" algn="ctr">
              <a:buFontTx/>
              <a:buNone/>
              <a:defRPr/>
            </a:pPr>
            <a:r>
              <a:rPr lang="en-US" altLang="en-US" sz="1800" b="1" dirty="0">
                <a:latin typeface="+mj-lt"/>
                <a:cs typeface="Arial" panose="020B0604020202020204" pitchFamily="34" charset="0"/>
              </a:rPr>
              <a:t>October 3, 2018</a:t>
            </a:r>
          </a:p>
          <a:p>
            <a:pPr marL="0" indent="0" algn="ctr">
              <a:buFontTx/>
              <a:buNone/>
              <a:defRPr/>
            </a:pPr>
            <a:r>
              <a:rPr lang="en-US" altLang="en-US" sz="2800" b="1" dirty="0">
                <a:latin typeface="+mj-lt"/>
                <a:cs typeface="Arial" panose="020B0604020202020204" pitchFamily="34" charset="0"/>
              </a:rPr>
              <a:t> </a:t>
            </a:r>
            <a:endParaRPr lang="en-US" altLang="en-US" sz="2000" b="1" dirty="0">
              <a:cs typeface="Arial" panose="020B0604020202020204" pitchFamily="34" charset="0"/>
            </a:endParaRPr>
          </a:p>
        </p:txBody>
      </p:sp>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a:extLst>
              <a:ext uri="{FF2B5EF4-FFF2-40B4-BE49-F238E27FC236}">
                <a16:creationId xmlns:a16="http://schemas.microsoft.com/office/drawing/2014/main" id="{C450B315-8C4E-44B3-BA4E-D7D58388A4AB}"/>
              </a:ext>
            </a:extLst>
          </p:cNvPr>
          <p:cNvSpPr>
            <a:spLocks noGrp="1" noChangeArrowheads="1"/>
          </p:cNvSpPr>
          <p:nvPr>
            <p:ph type="title"/>
          </p:nvPr>
        </p:nvSpPr>
        <p:spPr>
          <a:xfrm>
            <a:off x="685800" y="457200"/>
            <a:ext cx="7772400" cy="685800"/>
          </a:xfrm>
        </p:spPr>
        <p:txBody>
          <a:bodyPr/>
          <a:lstStyle/>
          <a:p>
            <a:r>
              <a:rPr lang="en-US" altLang="en-US">
                <a:cs typeface="Arial" panose="020B0604020202020204" pitchFamily="34" charset="0"/>
              </a:rPr>
              <a:t>Objectives</a:t>
            </a:r>
          </a:p>
        </p:txBody>
      </p:sp>
      <p:sp>
        <p:nvSpPr>
          <p:cNvPr id="3" name="Content Placeholder 2">
            <a:extLst>
              <a:ext uri="{FF2B5EF4-FFF2-40B4-BE49-F238E27FC236}">
                <a16:creationId xmlns:a16="http://schemas.microsoft.com/office/drawing/2014/main" id="{761A39B1-65F7-42AD-B528-3C6F57754A9A}"/>
              </a:ext>
            </a:extLst>
          </p:cNvPr>
          <p:cNvSpPr>
            <a:spLocks noGrp="1"/>
          </p:cNvSpPr>
          <p:nvPr>
            <p:ph idx="1"/>
          </p:nvPr>
        </p:nvSpPr>
        <p:spPr>
          <a:xfrm>
            <a:off x="342900" y="1371600"/>
            <a:ext cx="8458200" cy="4495800"/>
          </a:xfrm>
        </p:spPr>
        <p:txBody>
          <a:bodyPr/>
          <a:lstStyle/>
          <a:p>
            <a:pPr>
              <a:spcBef>
                <a:spcPts val="0"/>
              </a:spcBef>
              <a:spcAft>
                <a:spcPts val="1800"/>
              </a:spcAft>
              <a:buFont typeface="Arial" panose="020B0604020202020204" pitchFamily="34" charset="0"/>
              <a:buChar char="•"/>
              <a:defRPr/>
            </a:pPr>
            <a:r>
              <a:rPr lang="en-US" altLang="en-US" sz="2800" dirty="0"/>
              <a:t>What are the issues?</a:t>
            </a:r>
          </a:p>
          <a:p>
            <a:pPr lvl="1">
              <a:spcBef>
                <a:spcPts val="0"/>
              </a:spcBef>
              <a:spcAft>
                <a:spcPts val="1800"/>
              </a:spcAft>
              <a:defRPr/>
            </a:pPr>
            <a:r>
              <a:rPr lang="en-US" dirty="0"/>
              <a:t>Are trees and vegetation a threat to homes and lives?</a:t>
            </a:r>
          </a:p>
          <a:p>
            <a:pPr lvl="1">
              <a:spcBef>
                <a:spcPts val="0"/>
              </a:spcBef>
              <a:spcAft>
                <a:spcPts val="1800"/>
              </a:spcAft>
              <a:defRPr/>
            </a:pPr>
            <a:r>
              <a:rPr lang="en-US" dirty="0"/>
              <a:t>Unnecessary removal or exclusion of trees</a:t>
            </a:r>
          </a:p>
          <a:p>
            <a:pPr>
              <a:spcBef>
                <a:spcPts val="0"/>
              </a:spcBef>
              <a:spcAft>
                <a:spcPts val="1800"/>
              </a:spcAft>
              <a:buFont typeface="Arial" panose="020B0604020202020204" pitchFamily="34" charset="0"/>
              <a:buChar char="•"/>
              <a:defRPr/>
            </a:pPr>
            <a:r>
              <a:rPr lang="en-US" altLang="en-US" sz="2800" dirty="0"/>
              <a:t>What led us to these issues?</a:t>
            </a:r>
          </a:p>
          <a:p>
            <a:pPr>
              <a:spcBef>
                <a:spcPts val="0"/>
              </a:spcBef>
              <a:spcAft>
                <a:spcPts val="1800"/>
              </a:spcAft>
              <a:buFont typeface="Arial" panose="020B0604020202020204" pitchFamily="34" charset="0"/>
              <a:buChar char="•"/>
              <a:defRPr/>
            </a:pPr>
            <a:r>
              <a:rPr lang="en-US" altLang="en-US" sz="2800" dirty="0"/>
              <a:t>What have we learned?</a:t>
            </a:r>
          </a:p>
          <a:p>
            <a:pPr>
              <a:spcBef>
                <a:spcPts val="0"/>
              </a:spcBef>
              <a:spcAft>
                <a:spcPts val="1800"/>
              </a:spcAft>
              <a:buFont typeface="Arial" panose="020B0604020202020204" pitchFamily="34" charset="0"/>
              <a:buChar char="•"/>
              <a:defRPr/>
            </a:pPr>
            <a:r>
              <a:rPr lang="en-US" altLang="en-US" sz="2800" dirty="0"/>
              <a:t>What can Urban Foresters can do to help?</a:t>
            </a:r>
          </a:p>
          <a:p>
            <a:pPr marL="0" indent="0">
              <a:buFontTx/>
              <a:buNone/>
              <a:defRPr/>
            </a:pPr>
            <a:endParaRPr lang="en-US" altLang="en-US" sz="2800" dirty="0"/>
          </a:p>
          <a:p>
            <a:pPr marL="0" indent="0">
              <a:buFontTx/>
              <a:buNone/>
              <a:defRPr/>
            </a:pPr>
            <a:br>
              <a:rPr lang="en-US" sz="2400" dirty="0">
                <a:latin typeface="+mj-lt"/>
                <a:cs typeface="Arial" panose="020B0604020202020204" pitchFamily="34" charset="0"/>
              </a:rPr>
            </a:br>
            <a:br>
              <a:rPr lang="en-US" sz="2400" dirty="0">
                <a:latin typeface="+mj-lt"/>
                <a:cs typeface="Arial" panose="020B0604020202020204" pitchFamily="34" charset="0"/>
              </a:rPr>
            </a:br>
            <a:br>
              <a:rPr lang="en-US" sz="2000" b="1" dirty="0">
                <a:solidFill>
                  <a:schemeClr val="bg1"/>
                </a:solidFill>
                <a:latin typeface="+mj-lt"/>
                <a:cs typeface="Arial" panose="020B0604020202020204" pitchFamily="34" charset="0"/>
              </a:rPr>
            </a:br>
            <a:endParaRPr lang="en-US" sz="2000" b="1" dirty="0">
              <a:solidFill>
                <a:schemeClr val="bg1"/>
              </a:solidFill>
              <a:latin typeface="+mj-lt"/>
              <a:cs typeface="Arial" panose="020B0604020202020204" pitchFamily="34" charset="0"/>
            </a:endParaRPr>
          </a:p>
          <a:p>
            <a:pPr marL="0" indent="0" algn="ctr">
              <a:buFontTx/>
              <a:buNone/>
              <a:defRPr/>
            </a:pPr>
            <a:endParaRPr lang="en-US" sz="2000" b="1" dirty="0">
              <a:solidFill>
                <a:schemeClr val="bg1"/>
              </a:solidFill>
              <a:cs typeface="Arial" panose="020B0604020202020204" pitchFamily="34" charset="0"/>
            </a:endParaRPr>
          </a:p>
          <a:p>
            <a:pPr marL="0" indent="0">
              <a:buFontTx/>
              <a:buNone/>
              <a:defRPr/>
            </a:pPr>
            <a:endParaRPr lang="en-US" sz="2000" dirty="0">
              <a:solidFill>
                <a:schemeClr val="bg1"/>
              </a:solidFill>
              <a:cs typeface="Arial" panose="020B0604020202020204" pitchFamily="34" charset="0"/>
            </a:endParaRPr>
          </a:p>
          <a:p>
            <a:pPr>
              <a:defRPr/>
            </a:pPr>
            <a:endParaRPr lang="en-US" sz="2000" dirty="0">
              <a:solidFill>
                <a:schemeClr val="bg1"/>
              </a:solidFill>
              <a:cs typeface="Arial" panose="020B0604020202020204" pitchFamily="34" charset="0"/>
            </a:endParaRPr>
          </a:p>
        </p:txBody>
      </p:sp>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a:extLst>
              <a:ext uri="{FF2B5EF4-FFF2-40B4-BE49-F238E27FC236}">
                <a16:creationId xmlns:a16="http://schemas.microsoft.com/office/drawing/2014/main" id="{0111D30B-B238-40F1-8802-53178E55867D}"/>
              </a:ext>
            </a:extLst>
          </p:cNvPr>
          <p:cNvSpPr>
            <a:spLocks noGrp="1" noChangeArrowheads="1"/>
          </p:cNvSpPr>
          <p:nvPr>
            <p:ph type="title"/>
          </p:nvPr>
        </p:nvSpPr>
        <p:spPr>
          <a:xfrm>
            <a:off x="388938" y="152400"/>
            <a:ext cx="8374062" cy="1447800"/>
          </a:xfrm>
        </p:spPr>
        <p:txBody>
          <a:bodyPr/>
          <a:lstStyle/>
          <a:p>
            <a:r>
              <a:rPr lang="en-US" altLang="en-US" sz="4000" dirty="0"/>
              <a:t>Are all trees and vegetation a threat to homes or lives?</a:t>
            </a:r>
          </a:p>
        </p:txBody>
      </p:sp>
      <p:sp>
        <p:nvSpPr>
          <p:cNvPr id="65539" name="Content Placeholder 2">
            <a:extLst>
              <a:ext uri="{FF2B5EF4-FFF2-40B4-BE49-F238E27FC236}">
                <a16:creationId xmlns:a16="http://schemas.microsoft.com/office/drawing/2014/main" id="{98BDFCFC-2E2E-41E0-B1B4-0A6E56357B29}"/>
              </a:ext>
            </a:extLst>
          </p:cNvPr>
          <p:cNvSpPr>
            <a:spLocks noGrp="1" noChangeArrowheads="1"/>
          </p:cNvSpPr>
          <p:nvPr>
            <p:ph idx="1"/>
          </p:nvPr>
        </p:nvSpPr>
        <p:spPr>
          <a:xfrm>
            <a:off x="304800" y="1638300"/>
            <a:ext cx="8839200" cy="5334000"/>
          </a:xfrm>
        </p:spPr>
        <p:txBody>
          <a:bodyPr/>
          <a:lstStyle/>
          <a:p>
            <a:r>
              <a:rPr lang="en-US" altLang="en-US" sz="2800" dirty="0"/>
              <a:t>If managed properly – No</a:t>
            </a:r>
          </a:p>
          <a:p>
            <a:pPr lvl="1"/>
            <a:r>
              <a:rPr lang="en-US" altLang="en-US" dirty="0"/>
              <a:t>Defensible space</a:t>
            </a:r>
          </a:p>
          <a:p>
            <a:pPr lvl="1"/>
            <a:r>
              <a:rPr lang="en-US" altLang="en-US" dirty="0"/>
              <a:t>Condition of the trees</a:t>
            </a:r>
          </a:p>
          <a:p>
            <a:endParaRPr lang="en-US" altLang="en-US" dirty="0"/>
          </a:p>
        </p:txBody>
      </p:sp>
      <p:pic>
        <p:nvPicPr>
          <p:cNvPr id="65540" name="Picture 4">
            <a:extLst>
              <a:ext uri="{FF2B5EF4-FFF2-40B4-BE49-F238E27FC236}">
                <a16:creationId xmlns:a16="http://schemas.microsoft.com/office/drawing/2014/main" id="{66E8D475-E5D3-417C-A187-50EF3052B4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2175" y="3429000"/>
            <a:ext cx="5038725"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a:extLst>
              <a:ext uri="{FF2B5EF4-FFF2-40B4-BE49-F238E27FC236}">
                <a16:creationId xmlns:a16="http://schemas.microsoft.com/office/drawing/2014/main" id="{8BB0AB4E-C2C5-436C-ADEC-BA9943C50DCC}"/>
              </a:ext>
            </a:extLst>
          </p:cNvPr>
          <p:cNvSpPr>
            <a:spLocks noGrp="1" noChangeArrowheads="1"/>
          </p:cNvSpPr>
          <p:nvPr>
            <p:ph type="title"/>
          </p:nvPr>
        </p:nvSpPr>
        <p:spPr>
          <a:xfrm>
            <a:off x="685800" y="415925"/>
            <a:ext cx="7772400" cy="685800"/>
          </a:xfrm>
        </p:spPr>
        <p:txBody>
          <a:bodyPr/>
          <a:lstStyle/>
          <a:p>
            <a:r>
              <a:rPr lang="en-US" altLang="en-US" dirty="0"/>
              <a:t>Defensible Space</a:t>
            </a:r>
          </a:p>
        </p:txBody>
      </p:sp>
      <p:pic>
        <p:nvPicPr>
          <p:cNvPr id="67587" name="Content Placeholder 4">
            <a:extLst>
              <a:ext uri="{FF2B5EF4-FFF2-40B4-BE49-F238E27FC236}">
                <a16:creationId xmlns:a16="http://schemas.microsoft.com/office/drawing/2014/main" id="{4492B1F6-33D0-45A9-8AF7-459736D9C2E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04800" y="1346200"/>
            <a:ext cx="4878388" cy="3386138"/>
          </a:xfrm>
        </p:spPr>
      </p:pic>
      <p:pic>
        <p:nvPicPr>
          <p:cNvPr id="67588" name="Picture 6">
            <a:extLst>
              <a:ext uri="{FF2B5EF4-FFF2-40B4-BE49-F238E27FC236}">
                <a16:creationId xmlns:a16="http://schemas.microsoft.com/office/drawing/2014/main" id="{39CE5D99-822A-48D7-8987-D621A63813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6225" y="1346200"/>
            <a:ext cx="365125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Picture 8">
            <a:extLst>
              <a:ext uri="{FF2B5EF4-FFF2-40B4-BE49-F238E27FC236}">
                <a16:creationId xmlns:a16="http://schemas.microsoft.com/office/drawing/2014/main" id="{07ABA9C7-82F4-4CA2-AACA-7245A83E02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3075" y="4525963"/>
            <a:ext cx="5657850"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a:extLst>
              <a:ext uri="{FF2B5EF4-FFF2-40B4-BE49-F238E27FC236}">
                <a16:creationId xmlns:a16="http://schemas.microsoft.com/office/drawing/2014/main" id="{A4842B2A-EDD2-45B6-9514-214F0240DF64}"/>
              </a:ext>
            </a:extLst>
          </p:cNvPr>
          <p:cNvSpPr>
            <a:spLocks noGrp="1" noChangeArrowheads="1"/>
          </p:cNvSpPr>
          <p:nvPr>
            <p:ph type="title"/>
          </p:nvPr>
        </p:nvSpPr>
        <p:spPr>
          <a:xfrm>
            <a:off x="228600" y="457200"/>
            <a:ext cx="4343400" cy="1752600"/>
          </a:xfrm>
        </p:spPr>
        <p:txBody>
          <a:bodyPr/>
          <a:lstStyle/>
          <a:p>
            <a:pPr eaLnBrk="1" hangingPunct="1">
              <a:lnSpc>
                <a:spcPct val="95000"/>
              </a:lnSpc>
            </a:pPr>
            <a:r>
              <a:rPr lang="da-DK" altLang="en-US" dirty="0"/>
              <a:t>Focus on the </a:t>
            </a:r>
            <a:br>
              <a:rPr lang="da-DK" altLang="en-US" dirty="0"/>
            </a:br>
            <a:r>
              <a:rPr lang="da-DK" altLang="en-US" dirty="0"/>
              <a:t>Home Ignition Zone</a:t>
            </a:r>
            <a:endParaRPr lang="en-US" altLang="en-US" dirty="0"/>
          </a:p>
        </p:txBody>
      </p:sp>
      <p:sp>
        <p:nvSpPr>
          <p:cNvPr id="6147" name="Rectangle 4">
            <a:extLst>
              <a:ext uri="{FF2B5EF4-FFF2-40B4-BE49-F238E27FC236}">
                <a16:creationId xmlns:a16="http://schemas.microsoft.com/office/drawing/2014/main" id="{52DE648E-018B-4FB5-BEC0-9BC9508B3343}"/>
              </a:ext>
            </a:extLst>
          </p:cNvPr>
          <p:cNvSpPr>
            <a:spLocks noGrp="1" noChangeArrowheads="1"/>
          </p:cNvSpPr>
          <p:nvPr>
            <p:ph type="body" idx="1"/>
          </p:nvPr>
        </p:nvSpPr>
        <p:spPr>
          <a:xfrm>
            <a:off x="228600" y="2895600"/>
            <a:ext cx="8229600" cy="3581400"/>
          </a:xfrm>
        </p:spPr>
        <p:txBody>
          <a:bodyPr/>
          <a:lstStyle/>
          <a:p>
            <a:pPr eaLnBrk="1" hangingPunct="1">
              <a:spcBef>
                <a:spcPct val="0"/>
              </a:spcBef>
              <a:spcAft>
                <a:spcPct val="25000"/>
              </a:spcAft>
            </a:pPr>
            <a:r>
              <a:rPr lang="en-US" altLang="en-US"/>
              <a:t>Create sustainable, fire-wise environments for our homes by starting </a:t>
            </a:r>
            <a:r>
              <a:rPr lang="en-US" altLang="en-US" u="sng"/>
              <a:t>from the house out</a:t>
            </a:r>
            <a:r>
              <a:rPr lang="en-US" altLang="en-US"/>
              <a:t> rather than from the wildland in</a:t>
            </a:r>
          </a:p>
          <a:p>
            <a:pPr lvl="1" eaLnBrk="1" hangingPunct="1">
              <a:spcBef>
                <a:spcPct val="0"/>
              </a:spcBef>
            </a:pPr>
            <a:r>
              <a:rPr lang="en-US" altLang="en-US"/>
              <a:t>Building materials and design </a:t>
            </a:r>
          </a:p>
          <a:p>
            <a:pPr lvl="1" eaLnBrk="1" hangingPunct="1">
              <a:spcBef>
                <a:spcPct val="0"/>
              </a:spcBef>
            </a:pPr>
            <a:r>
              <a:rPr lang="en-US" altLang="en-US"/>
              <a:t>Homesite materials and maintenance</a:t>
            </a:r>
          </a:p>
          <a:p>
            <a:pPr lvl="1" eaLnBrk="1" hangingPunct="1">
              <a:spcBef>
                <a:spcPct val="0"/>
              </a:spcBef>
            </a:pPr>
            <a:r>
              <a:rPr lang="en-US" altLang="en-US"/>
              <a:t>Personal responsibility</a:t>
            </a:r>
          </a:p>
          <a:p>
            <a:pPr lvl="1" eaLnBrk="1" hangingPunct="1">
              <a:spcBef>
                <a:spcPct val="0"/>
              </a:spcBef>
            </a:pPr>
            <a:r>
              <a:rPr lang="da-DK" altLang="en-US"/>
              <a:t>Community cooperation</a:t>
            </a:r>
            <a:endParaRPr lang="en-US" altLang="en-US"/>
          </a:p>
        </p:txBody>
      </p:sp>
      <p:pic>
        <p:nvPicPr>
          <p:cNvPr id="6148" name="Picture 5" descr="SDUT_RanchoBernardo_26oct07_KC_airFriday279020x110">
            <a:extLst>
              <a:ext uri="{FF2B5EF4-FFF2-40B4-BE49-F238E27FC236}">
                <a16:creationId xmlns:a16="http://schemas.microsoft.com/office/drawing/2014/main" id="{4122C776-DD4D-467E-9B85-19D7DBE89E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52400"/>
            <a:ext cx="4038600" cy="2690813"/>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descr="http://www.rbunited.com/img/lww.jpg">
            <a:extLst>
              <a:ext uri="{FF2B5EF4-FFF2-40B4-BE49-F238E27FC236}">
                <a16:creationId xmlns:a16="http://schemas.microsoft.com/office/drawing/2014/main" id="{29609C24-7DA0-4B14-8826-F1181AD47382}"/>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4953000" y="5410200"/>
            <a:ext cx="4038600" cy="77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a:extLst>
              <a:ext uri="{FF2B5EF4-FFF2-40B4-BE49-F238E27FC236}">
                <a16:creationId xmlns:a16="http://schemas.microsoft.com/office/drawing/2014/main" id="{FA8B5F69-3075-413D-8E38-D747AA42FFBD}"/>
              </a:ext>
            </a:extLst>
          </p:cNvPr>
          <p:cNvSpPr>
            <a:spLocks noGrp="1" noChangeArrowheads="1"/>
          </p:cNvSpPr>
          <p:nvPr>
            <p:ph type="title"/>
          </p:nvPr>
        </p:nvSpPr>
        <p:spPr>
          <a:xfrm>
            <a:off x="714375" y="533400"/>
            <a:ext cx="7772400" cy="762000"/>
          </a:xfrm>
        </p:spPr>
        <p:txBody>
          <a:bodyPr/>
          <a:lstStyle/>
          <a:p>
            <a:r>
              <a:rPr lang="en-US" altLang="en-US" dirty="0"/>
              <a:t>Conditions of the trees</a:t>
            </a:r>
          </a:p>
        </p:txBody>
      </p:sp>
      <p:sp>
        <p:nvSpPr>
          <p:cNvPr id="69635" name="Content Placeholder 2">
            <a:extLst>
              <a:ext uri="{FF2B5EF4-FFF2-40B4-BE49-F238E27FC236}">
                <a16:creationId xmlns:a16="http://schemas.microsoft.com/office/drawing/2014/main" id="{040C3302-3C8C-423F-83B5-D89556A7FE1E}"/>
              </a:ext>
            </a:extLst>
          </p:cNvPr>
          <p:cNvSpPr>
            <a:spLocks noGrp="1" noChangeArrowheads="1"/>
          </p:cNvSpPr>
          <p:nvPr>
            <p:ph idx="1"/>
          </p:nvPr>
        </p:nvSpPr>
        <p:spPr>
          <a:xfrm>
            <a:off x="695325" y="1524000"/>
            <a:ext cx="7924800" cy="4267200"/>
          </a:xfrm>
        </p:spPr>
        <p:txBody>
          <a:bodyPr/>
          <a:lstStyle/>
          <a:p>
            <a:r>
              <a:rPr lang="en-US" altLang="en-US" dirty="0"/>
              <a:t>Many factors determine condition</a:t>
            </a:r>
          </a:p>
          <a:p>
            <a:pPr lvl="1"/>
            <a:r>
              <a:rPr lang="en-US" altLang="en-US" dirty="0"/>
              <a:t>Fuel moisture </a:t>
            </a:r>
          </a:p>
          <a:p>
            <a:pPr lvl="1"/>
            <a:r>
              <a:rPr lang="en-US" altLang="en-US" dirty="0"/>
              <a:t>Dead to live ratio</a:t>
            </a:r>
          </a:p>
          <a:p>
            <a:pPr lvl="1"/>
            <a:r>
              <a:rPr lang="en-US" altLang="en-US" dirty="0"/>
              <a:t>Overall health</a:t>
            </a:r>
          </a:p>
          <a:p>
            <a:pPr lvl="1"/>
            <a:endParaRPr lang="en-US" altLang="en-US" dirty="0"/>
          </a:p>
        </p:txBody>
      </p:sp>
      <p:pic>
        <p:nvPicPr>
          <p:cNvPr id="69636" name="Picture 4" descr="WildfireTrees 005">
            <a:extLst>
              <a:ext uri="{FF2B5EF4-FFF2-40B4-BE49-F238E27FC236}">
                <a16:creationId xmlns:a16="http://schemas.microsoft.com/office/drawing/2014/main" id="{02641AE3-012D-4AA3-9776-593B6BDAB7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2438400"/>
            <a:ext cx="33147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a:extLst>
              <a:ext uri="{FF2B5EF4-FFF2-40B4-BE49-F238E27FC236}">
                <a16:creationId xmlns:a16="http://schemas.microsoft.com/office/drawing/2014/main" id="{FB7891DC-A262-497C-8E54-5055DFEA811D}"/>
              </a:ext>
            </a:extLst>
          </p:cNvPr>
          <p:cNvSpPr>
            <a:spLocks noGrp="1" noChangeArrowheads="1"/>
          </p:cNvSpPr>
          <p:nvPr>
            <p:ph type="title"/>
          </p:nvPr>
        </p:nvSpPr>
        <p:spPr>
          <a:xfrm>
            <a:off x="685800" y="381000"/>
            <a:ext cx="7772400" cy="1143000"/>
          </a:xfrm>
        </p:spPr>
        <p:txBody>
          <a:bodyPr/>
          <a:lstStyle/>
          <a:p>
            <a:r>
              <a:rPr lang="en-US" altLang="en-US" dirty="0"/>
              <a:t>What led to the issues?</a:t>
            </a:r>
          </a:p>
        </p:txBody>
      </p:sp>
      <p:sp>
        <p:nvSpPr>
          <p:cNvPr id="71683" name="Content Placeholder 2">
            <a:extLst>
              <a:ext uri="{FF2B5EF4-FFF2-40B4-BE49-F238E27FC236}">
                <a16:creationId xmlns:a16="http://schemas.microsoft.com/office/drawing/2014/main" id="{769A70DC-5791-40DA-9669-961D7463E0A7}"/>
              </a:ext>
            </a:extLst>
          </p:cNvPr>
          <p:cNvSpPr>
            <a:spLocks noGrp="1" noChangeArrowheads="1"/>
          </p:cNvSpPr>
          <p:nvPr>
            <p:ph idx="1"/>
          </p:nvPr>
        </p:nvSpPr>
        <p:spPr>
          <a:xfrm>
            <a:off x="685800" y="1524000"/>
            <a:ext cx="7772400" cy="4114800"/>
          </a:xfrm>
        </p:spPr>
        <p:txBody>
          <a:bodyPr/>
          <a:lstStyle/>
          <a:p>
            <a:r>
              <a:rPr lang="en-US" altLang="en-US" dirty="0"/>
              <a:t>Past events</a:t>
            </a:r>
          </a:p>
          <a:p>
            <a:pPr lvl="1"/>
            <a:r>
              <a:rPr lang="en-US" altLang="en-US" sz="2400" dirty="0"/>
              <a:t>Oakland, Ca fires 1991</a:t>
            </a:r>
          </a:p>
          <a:p>
            <a:pPr lvl="1"/>
            <a:r>
              <a:rPr lang="en-US" altLang="en-US" sz="2400" dirty="0"/>
              <a:t>California fires 2003</a:t>
            </a:r>
          </a:p>
          <a:p>
            <a:pPr lvl="1"/>
            <a:r>
              <a:rPr lang="en-US" altLang="en-US" sz="2400" dirty="0"/>
              <a:t>Melbourne fires 2009</a:t>
            </a:r>
          </a:p>
          <a:p>
            <a:pPr lvl="1"/>
            <a:r>
              <a:rPr lang="en-US" altLang="en-US" sz="2400" dirty="0"/>
              <a:t>California fires 2017</a:t>
            </a:r>
          </a:p>
          <a:p>
            <a:r>
              <a:rPr lang="en-US" altLang="en-US" dirty="0"/>
              <a:t>Fear</a:t>
            </a:r>
          </a:p>
          <a:p>
            <a:r>
              <a:rPr lang="en-US" altLang="en-US" dirty="0"/>
              <a:t>Lack of understanding</a:t>
            </a:r>
          </a:p>
          <a:p>
            <a:r>
              <a:rPr lang="en-US" altLang="en-US" dirty="0"/>
              <a:t>Ulterior motives</a:t>
            </a:r>
          </a:p>
        </p:txBody>
      </p:sp>
    </p:spTree>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a:extLst>
              <a:ext uri="{FF2B5EF4-FFF2-40B4-BE49-F238E27FC236}">
                <a16:creationId xmlns:a16="http://schemas.microsoft.com/office/drawing/2014/main" id="{2C8A41FD-E446-4D29-AF80-20B12866A4C6}"/>
              </a:ext>
            </a:extLst>
          </p:cNvPr>
          <p:cNvSpPr>
            <a:spLocks noGrp="1" noChangeArrowheads="1"/>
          </p:cNvSpPr>
          <p:nvPr>
            <p:ph type="title"/>
          </p:nvPr>
        </p:nvSpPr>
        <p:spPr>
          <a:xfrm>
            <a:off x="609600" y="152400"/>
            <a:ext cx="7772400" cy="1143000"/>
          </a:xfrm>
        </p:spPr>
        <p:txBody>
          <a:bodyPr/>
          <a:lstStyle/>
          <a:p>
            <a:r>
              <a:rPr lang="en-US" altLang="en-US" dirty="0"/>
              <a:t>What have we learned?</a:t>
            </a:r>
          </a:p>
        </p:txBody>
      </p:sp>
      <p:sp>
        <p:nvSpPr>
          <p:cNvPr id="73731" name="Content Placeholder 2">
            <a:extLst>
              <a:ext uri="{FF2B5EF4-FFF2-40B4-BE49-F238E27FC236}">
                <a16:creationId xmlns:a16="http://schemas.microsoft.com/office/drawing/2014/main" id="{CCD2BB22-F750-499D-88B3-185B5EEC0950}"/>
              </a:ext>
            </a:extLst>
          </p:cNvPr>
          <p:cNvSpPr>
            <a:spLocks noGrp="1" noChangeArrowheads="1"/>
          </p:cNvSpPr>
          <p:nvPr>
            <p:ph idx="1"/>
          </p:nvPr>
        </p:nvSpPr>
        <p:spPr>
          <a:xfrm>
            <a:off x="609600" y="1524000"/>
            <a:ext cx="8305800" cy="5029200"/>
          </a:xfrm>
        </p:spPr>
        <p:txBody>
          <a:bodyPr/>
          <a:lstStyle/>
          <a:p>
            <a:pPr>
              <a:spcBef>
                <a:spcPct val="0"/>
              </a:spcBef>
              <a:spcAft>
                <a:spcPts val="1800"/>
              </a:spcAft>
            </a:pPr>
            <a:r>
              <a:rPr lang="en-US" altLang="en-US" sz="2800" dirty="0"/>
              <a:t>Trees in close proximity to structures stay intact, during and after wildfires </a:t>
            </a:r>
          </a:p>
          <a:p>
            <a:pPr>
              <a:spcBef>
                <a:spcPct val="0"/>
              </a:spcBef>
              <a:spcAft>
                <a:spcPts val="1800"/>
              </a:spcAft>
            </a:pPr>
            <a:r>
              <a:rPr lang="en-US" altLang="en-US" sz="2800" dirty="0"/>
              <a:t>Main cause of structure loss = fire brands (embers) carried far distances by winds</a:t>
            </a:r>
          </a:p>
          <a:p>
            <a:pPr>
              <a:spcBef>
                <a:spcPct val="0"/>
              </a:spcBef>
              <a:spcAft>
                <a:spcPts val="1200"/>
              </a:spcAft>
            </a:pPr>
            <a:r>
              <a:rPr lang="en-US" altLang="en-US" sz="2800" dirty="0"/>
              <a:t>Homes burned due to:</a:t>
            </a:r>
          </a:p>
          <a:p>
            <a:pPr lvl="1">
              <a:spcBef>
                <a:spcPct val="0"/>
              </a:spcBef>
              <a:spcAft>
                <a:spcPts val="1200"/>
              </a:spcAft>
            </a:pPr>
            <a:r>
              <a:rPr lang="en-US" altLang="en-US" sz="2400" dirty="0"/>
              <a:t>Inadequate fire resistant materials</a:t>
            </a:r>
          </a:p>
          <a:p>
            <a:pPr lvl="1">
              <a:spcBef>
                <a:spcPct val="0"/>
              </a:spcBef>
              <a:spcAft>
                <a:spcPts val="1800"/>
              </a:spcAft>
            </a:pPr>
            <a:r>
              <a:rPr lang="en-US" altLang="en-US" sz="2400" dirty="0"/>
              <a:t>Lack of defensible space</a:t>
            </a:r>
          </a:p>
          <a:p>
            <a:pPr>
              <a:spcBef>
                <a:spcPct val="0"/>
              </a:spcBef>
              <a:spcAft>
                <a:spcPts val="1800"/>
              </a:spcAft>
            </a:pPr>
            <a:r>
              <a:rPr lang="en-US" altLang="en-US" sz="2800" dirty="0"/>
              <a:t>Trees didn’t burn the houses!</a:t>
            </a:r>
          </a:p>
        </p:txBody>
      </p:sp>
    </p:spTree>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a:extLst>
              <a:ext uri="{FF2B5EF4-FFF2-40B4-BE49-F238E27FC236}">
                <a16:creationId xmlns:a16="http://schemas.microsoft.com/office/drawing/2014/main" id="{A800352A-C927-4BFB-A331-4810D0968294}"/>
              </a:ext>
            </a:extLst>
          </p:cNvPr>
          <p:cNvSpPr>
            <a:spLocks noGrp="1" noChangeArrowheads="1"/>
          </p:cNvSpPr>
          <p:nvPr>
            <p:ph type="title"/>
          </p:nvPr>
        </p:nvSpPr>
        <p:spPr>
          <a:xfrm>
            <a:off x="665163" y="5867400"/>
            <a:ext cx="7772400" cy="457200"/>
          </a:xfrm>
        </p:spPr>
        <p:txBody>
          <a:bodyPr/>
          <a:lstStyle/>
          <a:p>
            <a:r>
              <a:rPr lang="en-US" altLang="en-US" sz="2400" dirty="0"/>
              <a:t>Tubbs Fire, Santa Rosa 2017 </a:t>
            </a:r>
          </a:p>
        </p:txBody>
      </p:sp>
      <p:pic>
        <p:nvPicPr>
          <p:cNvPr id="75779" name="Picture 3" descr="A view of a mountain&#10;&#10;Description generated with high confidence">
            <a:extLst>
              <a:ext uri="{FF2B5EF4-FFF2-40B4-BE49-F238E27FC236}">
                <a16:creationId xmlns:a16="http://schemas.microsoft.com/office/drawing/2014/main" id="{31F98499-1EB7-4DF2-9803-410EBF7D05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4071" r="23912"/>
          <a:stretch>
            <a:fillRect/>
          </a:stretch>
        </p:blipFill>
        <p:spPr bwMode="auto">
          <a:xfrm>
            <a:off x="312738" y="128588"/>
            <a:ext cx="8132762"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a:extLst>
              <a:ext uri="{FF2B5EF4-FFF2-40B4-BE49-F238E27FC236}">
                <a16:creationId xmlns:a16="http://schemas.microsoft.com/office/drawing/2014/main" id="{AC7B15B5-5DA4-4D31-851C-DF134783925A}"/>
              </a:ext>
            </a:extLst>
          </p:cNvPr>
          <p:cNvSpPr>
            <a:spLocks noGrp="1" noChangeArrowheads="1"/>
          </p:cNvSpPr>
          <p:nvPr>
            <p:ph type="title"/>
          </p:nvPr>
        </p:nvSpPr>
        <p:spPr>
          <a:xfrm>
            <a:off x="685800" y="5791200"/>
            <a:ext cx="7772400" cy="457200"/>
          </a:xfrm>
        </p:spPr>
        <p:txBody>
          <a:bodyPr/>
          <a:lstStyle/>
          <a:p>
            <a:r>
              <a:rPr lang="en-US" altLang="en-US" sz="2400" dirty="0"/>
              <a:t>Tubbs Fire, Santa Rosa 2017 </a:t>
            </a:r>
          </a:p>
        </p:txBody>
      </p:sp>
      <p:pic>
        <p:nvPicPr>
          <p:cNvPr id="77827" name="Content Placeholder 8">
            <a:extLst>
              <a:ext uri="{FF2B5EF4-FFF2-40B4-BE49-F238E27FC236}">
                <a16:creationId xmlns:a16="http://schemas.microsoft.com/office/drawing/2014/main" id="{06A3D774-6842-494E-AE68-25FD3CA3A3B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2400" y="457200"/>
            <a:ext cx="8802688" cy="4953000"/>
          </a:xfrm>
        </p:spPr>
      </p:pic>
    </p:spTree>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a:extLst>
              <a:ext uri="{FF2B5EF4-FFF2-40B4-BE49-F238E27FC236}">
                <a16:creationId xmlns:a16="http://schemas.microsoft.com/office/drawing/2014/main" id="{04449D92-7F1B-4DE3-AFE7-2ED482983C8A}"/>
              </a:ext>
            </a:extLst>
          </p:cNvPr>
          <p:cNvSpPr>
            <a:spLocks noGrp="1" noChangeArrowheads="1"/>
          </p:cNvSpPr>
          <p:nvPr>
            <p:ph type="title"/>
          </p:nvPr>
        </p:nvSpPr>
        <p:spPr>
          <a:xfrm>
            <a:off x="685800" y="5867400"/>
            <a:ext cx="7772400" cy="457200"/>
          </a:xfrm>
        </p:spPr>
        <p:txBody>
          <a:bodyPr/>
          <a:lstStyle/>
          <a:p>
            <a:r>
              <a:rPr lang="en-US" altLang="en-US" sz="2400" dirty="0"/>
              <a:t>Cedar Fire, San Diego 2003</a:t>
            </a:r>
          </a:p>
        </p:txBody>
      </p:sp>
      <p:pic>
        <p:nvPicPr>
          <p:cNvPr id="79875" name="Content Placeholder 5">
            <a:extLst>
              <a:ext uri="{FF2B5EF4-FFF2-40B4-BE49-F238E27FC236}">
                <a16:creationId xmlns:a16="http://schemas.microsoft.com/office/drawing/2014/main" id="{AE78D280-A16D-418A-8339-DA6E42A0176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66688" y="0"/>
            <a:ext cx="8810625" cy="5638800"/>
          </a:xfrm>
        </p:spPr>
      </p:pic>
    </p:spTree>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a:extLst>
              <a:ext uri="{FF2B5EF4-FFF2-40B4-BE49-F238E27FC236}">
                <a16:creationId xmlns:a16="http://schemas.microsoft.com/office/drawing/2014/main" id="{7A793EDE-BD45-47D8-AC87-53E979B8DABB}"/>
              </a:ext>
            </a:extLst>
          </p:cNvPr>
          <p:cNvSpPr>
            <a:spLocks noGrp="1" noChangeArrowheads="1"/>
          </p:cNvSpPr>
          <p:nvPr>
            <p:ph type="title"/>
          </p:nvPr>
        </p:nvSpPr>
        <p:spPr>
          <a:xfrm>
            <a:off x="673100" y="6019800"/>
            <a:ext cx="7772400" cy="457200"/>
          </a:xfrm>
        </p:spPr>
        <p:txBody>
          <a:bodyPr/>
          <a:lstStyle/>
          <a:p>
            <a:r>
              <a:rPr lang="en-US" altLang="en-US" sz="2400" dirty="0"/>
              <a:t>Cedar Fire, San Diego 2003</a:t>
            </a:r>
          </a:p>
        </p:txBody>
      </p:sp>
      <p:pic>
        <p:nvPicPr>
          <p:cNvPr id="81923" name="Content Placeholder 4">
            <a:extLst>
              <a:ext uri="{FF2B5EF4-FFF2-40B4-BE49-F238E27FC236}">
                <a16:creationId xmlns:a16="http://schemas.microsoft.com/office/drawing/2014/main" id="{ABAB0735-98CD-407D-B51C-C4417E368ED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93675" y="0"/>
            <a:ext cx="8731250" cy="5715000"/>
          </a:xfrm>
        </p:spPr>
      </p:pic>
    </p:spTree>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a:extLst>
              <a:ext uri="{FF2B5EF4-FFF2-40B4-BE49-F238E27FC236}">
                <a16:creationId xmlns:a16="http://schemas.microsoft.com/office/drawing/2014/main" id="{BBD24F0F-2124-4B45-BC38-33D6488C6918}"/>
              </a:ext>
            </a:extLst>
          </p:cNvPr>
          <p:cNvSpPr>
            <a:spLocks noGrp="1" noChangeArrowheads="1"/>
          </p:cNvSpPr>
          <p:nvPr>
            <p:ph type="title"/>
          </p:nvPr>
        </p:nvSpPr>
        <p:spPr>
          <a:xfrm>
            <a:off x="673100" y="5943600"/>
            <a:ext cx="7772400" cy="457200"/>
          </a:xfrm>
        </p:spPr>
        <p:txBody>
          <a:bodyPr/>
          <a:lstStyle/>
          <a:p>
            <a:r>
              <a:rPr lang="en-US" altLang="en-US" sz="2400" dirty="0"/>
              <a:t>Cedar Fire, San Diego 2003</a:t>
            </a:r>
          </a:p>
        </p:txBody>
      </p:sp>
      <p:pic>
        <p:nvPicPr>
          <p:cNvPr id="83971" name="Content Placeholder 5">
            <a:extLst>
              <a:ext uri="{FF2B5EF4-FFF2-40B4-BE49-F238E27FC236}">
                <a16:creationId xmlns:a16="http://schemas.microsoft.com/office/drawing/2014/main" id="{5CE4BF00-8A32-43E4-AAB2-40994F9B0EB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7800" y="0"/>
            <a:ext cx="8763000" cy="5751513"/>
          </a:xfrm>
        </p:spPr>
      </p:pic>
    </p:spTree>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a:extLst>
              <a:ext uri="{FF2B5EF4-FFF2-40B4-BE49-F238E27FC236}">
                <a16:creationId xmlns:a16="http://schemas.microsoft.com/office/drawing/2014/main" id="{C4CF1977-9298-4600-97FF-CFDB83E8A60D}"/>
              </a:ext>
            </a:extLst>
          </p:cNvPr>
          <p:cNvSpPr>
            <a:spLocks noGrp="1" noChangeArrowheads="1"/>
          </p:cNvSpPr>
          <p:nvPr>
            <p:ph type="title"/>
          </p:nvPr>
        </p:nvSpPr>
        <p:spPr>
          <a:xfrm>
            <a:off x="641350" y="6059488"/>
            <a:ext cx="7772400" cy="457200"/>
          </a:xfrm>
        </p:spPr>
        <p:txBody>
          <a:bodyPr/>
          <a:lstStyle/>
          <a:p>
            <a:r>
              <a:rPr lang="en-US" altLang="en-US" sz="2400"/>
              <a:t>Melbourne, Victoria Australia, 2009</a:t>
            </a:r>
          </a:p>
        </p:txBody>
      </p:sp>
      <p:pic>
        <p:nvPicPr>
          <p:cNvPr id="86019" name="Content Placeholder 5">
            <a:extLst>
              <a:ext uri="{FF2B5EF4-FFF2-40B4-BE49-F238E27FC236}">
                <a16:creationId xmlns:a16="http://schemas.microsoft.com/office/drawing/2014/main" id="{4CE20F95-8863-4151-8956-4254C8EA603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28600" y="304800"/>
            <a:ext cx="8599488" cy="5486400"/>
          </a:xfrm>
        </p:spPr>
      </p:pic>
    </p:spTree>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a:extLst>
              <a:ext uri="{FF2B5EF4-FFF2-40B4-BE49-F238E27FC236}">
                <a16:creationId xmlns:a16="http://schemas.microsoft.com/office/drawing/2014/main" id="{FCF02EE7-B4F2-4C65-B3C5-203C5DC39284}"/>
              </a:ext>
            </a:extLst>
          </p:cNvPr>
          <p:cNvSpPr>
            <a:spLocks noGrp="1" noChangeArrowheads="1"/>
          </p:cNvSpPr>
          <p:nvPr>
            <p:ph type="title"/>
          </p:nvPr>
        </p:nvSpPr>
        <p:spPr>
          <a:xfrm>
            <a:off x="685800" y="5867400"/>
            <a:ext cx="7772400" cy="457200"/>
          </a:xfrm>
        </p:spPr>
        <p:txBody>
          <a:bodyPr/>
          <a:lstStyle/>
          <a:p>
            <a:r>
              <a:rPr lang="en-US" altLang="en-US" sz="2400"/>
              <a:t>Trees may have shielded house from embers</a:t>
            </a:r>
          </a:p>
        </p:txBody>
      </p:sp>
      <p:pic>
        <p:nvPicPr>
          <p:cNvPr id="88067" name="Content Placeholder 5">
            <a:extLst>
              <a:ext uri="{FF2B5EF4-FFF2-40B4-BE49-F238E27FC236}">
                <a16:creationId xmlns:a16="http://schemas.microsoft.com/office/drawing/2014/main" id="{09AAD05D-1040-465F-A7BC-39F2BA52354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57200" y="304800"/>
            <a:ext cx="8526463" cy="5410200"/>
          </a:xfrm>
        </p:spPr>
      </p:pic>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5C08A404-92B2-47F8-9DAD-9C16ADE99CA5}"/>
              </a:ext>
            </a:extLst>
          </p:cNvPr>
          <p:cNvSpPr>
            <a:spLocks noGrp="1" noChangeArrowheads="1"/>
          </p:cNvSpPr>
          <p:nvPr>
            <p:ph type="title"/>
          </p:nvPr>
        </p:nvSpPr>
        <p:spPr>
          <a:xfrm>
            <a:off x="533400" y="533400"/>
            <a:ext cx="8229600" cy="685800"/>
          </a:xfrm>
        </p:spPr>
        <p:txBody>
          <a:bodyPr/>
          <a:lstStyle/>
          <a:p>
            <a:pPr eaLnBrk="1" hangingPunct="1">
              <a:lnSpc>
                <a:spcPct val="95000"/>
              </a:lnSpc>
            </a:pPr>
            <a:r>
              <a:rPr lang="en-US" altLang="en-US" sz="4400"/>
              <a:t>Fire Basics:  The Fire Triangle</a:t>
            </a:r>
          </a:p>
        </p:txBody>
      </p:sp>
      <p:sp>
        <p:nvSpPr>
          <p:cNvPr id="28679" name="Text Box 7">
            <a:extLst>
              <a:ext uri="{FF2B5EF4-FFF2-40B4-BE49-F238E27FC236}">
                <a16:creationId xmlns:a16="http://schemas.microsoft.com/office/drawing/2014/main" id="{A73B27B0-4B28-43F4-A0D6-3059053724C4}"/>
              </a:ext>
            </a:extLst>
          </p:cNvPr>
          <p:cNvSpPr txBox="1">
            <a:spLocks noChangeArrowheads="1"/>
          </p:cNvSpPr>
          <p:nvPr/>
        </p:nvSpPr>
        <p:spPr bwMode="auto">
          <a:xfrm>
            <a:off x="2209800" y="5105400"/>
            <a:ext cx="4724400" cy="858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lvl="1" eaLnBrk="1" hangingPunct="1">
              <a:lnSpc>
                <a:spcPct val="90000"/>
              </a:lnSpc>
              <a:spcBef>
                <a:spcPct val="20000"/>
              </a:spcBef>
              <a:buClr>
                <a:schemeClr val="folHlink"/>
              </a:buClr>
              <a:buSzPct val="65000"/>
              <a:buFont typeface="Wingdings" panose="05000000000000000000" pitchFamily="2" charset="2"/>
              <a:buNone/>
              <a:defRPr/>
            </a:pPr>
            <a:r>
              <a:rPr lang="en-US" sz="3200" b="1">
                <a:solidFill>
                  <a:srgbClr val="FFFF00"/>
                </a:solidFill>
                <a:latin typeface="Garamond" panose="02020404030301010803" pitchFamily="18" charset="0"/>
              </a:rPr>
              <a:t>Heat:</a:t>
            </a:r>
            <a:r>
              <a:rPr lang="en-US" sz="2400" b="1">
                <a:effectLst>
                  <a:outerShdw blurRad="38100" dist="38100" dir="2700000" algn="tl">
                    <a:srgbClr val="FFFFFF"/>
                  </a:outerShdw>
                </a:effectLst>
                <a:latin typeface="Garamond" panose="02020404030301010803" pitchFamily="18" charset="0"/>
              </a:rPr>
              <a:t>   </a:t>
            </a:r>
            <a:r>
              <a:rPr lang="en-US" sz="2400">
                <a:solidFill>
                  <a:srgbClr val="FFFFFF"/>
                </a:solidFill>
              </a:rPr>
              <a:t>fuels can ignite from embers, heat or flames</a:t>
            </a:r>
          </a:p>
        </p:txBody>
      </p:sp>
      <p:sp>
        <p:nvSpPr>
          <p:cNvPr id="9220" name="Text Box 9">
            <a:extLst>
              <a:ext uri="{FF2B5EF4-FFF2-40B4-BE49-F238E27FC236}">
                <a16:creationId xmlns:a16="http://schemas.microsoft.com/office/drawing/2014/main" id="{F489C0C7-B262-40FC-80B2-F0F7E8FB29B5}"/>
              </a:ext>
            </a:extLst>
          </p:cNvPr>
          <p:cNvSpPr txBox="1">
            <a:spLocks noChangeArrowheads="1"/>
          </p:cNvSpPr>
          <p:nvPr/>
        </p:nvSpPr>
        <p:spPr bwMode="auto">
          <a:xfrm>
            <a:off x="304800" y="1752600"/>
            <a:ext cx="3505200" cy="151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lvl="1" eaLnBrk="1" hangingPunct="1">
              <a:lnSpc>
                <a:spcPct val="90000"/>
              </a:lnSpc>
              <a:spcBef>
                <a:spcPct val="20000"/>
              </a:spcBef>
              <a:buClr>
                <a:schemeClr val="folHlink"/>
              </a:buClr>
              <a:buSzPct val="65000"/>
              <a:buFont typeface="Wingdings" panose="05000000000000000000" pitchFamily="2" charset="2"/>
              <a:buNone/>
            </a:pPr>
            <a:r>
              <a:rPr lang="en-US" altLang="en-US" sz="3200" b="1">
                <a:solidFill>
                  <a:srgbClr val="FFFF00"/>
                </a:solidFill>
                <a:latin typeface="Garamond" panose="02020404030301010803" pitchFamily="18" charset="0"/>
              </a:rPr>
              <a:t>Oxygen:</a:t>
            </a:r>
            <a:r>
              <a:rPr lang="en-US" altLang="en-US" sz="2000" b="1">
                <a:latin typeface="Garamond" panose="02020404030301010803" pitchFamily="18" charset="0"/>
              </a:rPr>
              <a:t>  </a:t>
            </a:r>
            <a:r>
              <a:rPr lang="en-US" altLang="en-US" sz="2400">
                <a:solidFill>
                  <a:srgbClr val="FFFFFF"/>
                </a:solidFill>
              </a:rPr>
              <a:t>fires burn aggressively in strong Santa Ana winds</a:t>
            </a:r>
          </a:p>
        </p:txBody>
      </p:sp>
      <p:pic>
        <p:nvPicPr>
          <p:cNvPr id="9221" name="Picture 12" descr="MCBL00469_0000[1]">
            <a:extLst>
              <a:ext uri="{FF2B5EF4-FFF2-40B4-BE49-F238E27FC236}">
                <a16:creationId xmlns:a16="http://schemas.microsoft.com/office/drawing/2014/main" id="{B760DE3F-9B9A-4E14-A19A-54AC388E37E6}"/>
              </a:ext>
            </a:extLst>
          </p:cNvPr>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7086600" y="4800600"/>
            <a:ext cx="1657350" cy="16208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22" name="Text Box 13">
            <a:extLst>
              <a:ext uri="{FF2B5EF4-FFF2-40B4-BE49-F238E27FC236}">
                <a16:creationId xmlns:a16="http://schemas.microsoft.com/office/drawing/2014/main" id="{0AD4A274-8CB1-4967-9327-4C1195562C5E}"/>
              </a:ext>
            </a:extLst>
          </p:cNvPr>
          <p:cNvSpPr txBox="1">
            <a:spLocks noChangeArrowheads="1"/>
          </p:cNvSpPr>
          <p:nvPr/>
        </p:nvSpPr>
        <p:spPr bwMode="auto">
          <a:xfrm>
            <a:off x="5410200" y="1905000"/>
            <a:ext cx="3200400" cy="151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lvl="1" eaLnBrk="1" hangingPunct="1">
              <a:lnSpc>
                <a:spcPct val="90000"/>
              </a:lnSpc>
              <a:spcBef>
                <a:spcPct val="20000"/>
              </a:spcBef>
              <a:buClr>
                <a:schemeClr val="folHlink"/>
              </a:buClr>
              <a:buSzPct val="65000"/>
              <a:buFont typeface="Wingdings" panose="05000000000000000000" pitchFamily="2" charset="2"/>
              <a:buNone/>
            </a:pPr>
            <a:r>
              <a:rPr lang="en-US" altLang="en-US" sz="3200" b="1">
                <a:solidFill>
                  <a:srgbClr val="FFFF00"/>
                </a:solidFill>
                <a:latin typeface="Garamond" panose="02020404030301010803" pitchFamily="18" charset="0"/>
              </a:rPr>
              <a:t>Fuel:</a:t>
            </a:r>
            <a:r>
              <a:rPr lang="en-US" altLang="en-US" sz="2000" b="1">
                <a:latin typeface="Garamond" panose="02020404030301010803" pitchFamily="18" charset="0"/>
              </a:rPr>
              <a:t>  </a:t>
            </a:r>
            <a:r>
              <a:rPr lang="en-US" altLang="en-US" sz="2400">
                <a:solidFill>
                  <a:srgbClr val="FFFFFF"/>
                </a:solidFill>
              </a:rPr>
              <a:t>vegetation, wood decks, houses, gazebos, etc.  </a:t>
            </a:r>
          </a:p>
        </p:txBody>
      </p:sp>
      <p:sp>
        <p:nvSpPr>
          <p:cNvPr id="9223" name="AutoShape 14">
            <a:extLst>
              <a:ext uri="{FF2B5EF4-FFF2-40B4-BE49-F238E27FC236}">
                <a16:creationId xmlns:a16="http://schemas.microsoft.com/office/drawing/2014/main" id="{2BCFC2F6-9C5B-40E6-A12D-9EBD9C181928}"/>
              </a:ext>
            </a:extLst>
          </p:cNvPr>
          <p:cNvSpPr>
            <a:spLocks noChangeArrowheads="1"/>
          </p:cNvSpPr>
          <p:nvPr/>
        </p:nvSpPr>
        <p:spPr bwMode="auto">
          <a:xfrm>
            <a:off x="3048000" y="2209800"/>
            <a:ext cx="3124200" cy="2438400"/>
          </a:xfrm>
          <a:prstGeom prst="triangle">
            <a:avLst>
              <a:gd name="adj" fmla="val 50000"/>
            </a:avLst>
          </a:prstGeom>
          <a:solidFill>
            <a:schemeClr val="tx2"/>
          </a:solidFill>
          <a:ln>
            <a:noFill/>
          </a:ln>
          <a:effectLst/>
          <a:extLs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Wingdings" panose="05000000000000000000" pitchFamily="2" charset="2"/>
              <a:buChar char="§"/>
              <a:defRPr sz="3200">
                <a:solidFill>
                  <a:srgbClr val="FFFFFF"/>
                </a:solidFill>
                <a:latin typeface="Arial" panose="020B0604020202020204" pitchFamily="34" charset="0"/>
              </a:defRPr>
            </a:lvl1pPr>
            <a:lvl2pPr marL="742950" indent="-285750">
              <a:spcBef>
                <a:spcPct val="20000"/>
              </a:spcBef>
              <a:buFont typeface="Wingdings" panose="05000000000000000000" pitchFamily="2" charset="2"/>
              <a:buChar char="§"/>
              <a:defRPr sz="2800">
                <a:solidFill>
                  <a:srgbClr val="FFFFFF"/>
                </a:solidFill>
                <a:latin typeface="Arial" panose="020B0604020202020204" pitchFamily="34" charset="0"/>
              </a:defRPr>
            </a:lvl2pPr>
            <a:lvl3pPr marL="1143000" indent="-228600">
              <a:spcBef>
                <a:spcPct val="20000"/>
              </a:spcBef>
              <a:buFont typeface="Wingdings" panose="05000000000000000000" pitchFamily="2" charset="2"/>
              <a:buChar char="§"/>
              <a:defRPr sz="2400">
                <a:solidFill>
                  <a:srgbClr val="FFFFFF"/>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rgbClr val="FFFFFF"/>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FFFFFF"/>
                </a:solidFill>
                <a:latin typeface="Arial" panose="020B0604020202020204" pitchFamily="34" charset="0"/>
              </a:defRPr>
            </a:lvl9pPr>
          </a:lstStyle>
          <a:p>
            <a:pPr eaLnBrk="1" hangingPunct="1">
              <a:spcBef>
                <a:spcPct val="0"/>
              </a:spcBef>
              <a:buFontTx/>
              <a:buNone/>
            </a:pPr>
            <a:endParaRPr lang="en-US" altLang="en-US" sz="1800">
              <a:solidFill>
                <a:schemeClr val="tx1"/>
              </a:solidFill>
            </a:endParaRPr>
          </a:p>
        </p:txBody>
      </p:sp>
      <p:pic>
        <p:nvPicPr>
          <p:cNvPr id="9224" name="Picture 15" descr="MMj02363570000[1]">
            <a:extLst>
              <a:ext uri="{FF2B5EF4-FFF2-40B4-BE49-F238E27FC236}">
                <a16:creationId xmlns:a16="http://schemas.microsoft.com/office/drawing/2014/main" id="{8F2A4DB4-DB92-4C40-8883-587A5CA3470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2209800"/>
            <a:ext cx="17907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a:extLst>
              <a:ext uri="{FF2B5EF4-FFF2-40B4-BE49-F238E27FC236}">
                <a16:creationId xmlns:a16="http://schemas.microsoft.com/office/drawing/2014/main" id="{8FA8E7D6-A711-4990-B5DC-2D44D00E32D4}"/>
              </a:ext>
            </a:extLst>
          </p:cNvPr>
          <p:cNvSpPr>
            <a:spLocks noGrp="1" noChangeArrowheads="1"/>
          </p:cNvSpPr>
          <p:nvPr>
            <p:ph type="title"/>
          </p:nvPr>
        </p:nvSpPr>
        <p:spPr>
          <a:xfrm>
            <a:off x="574675" y="5867400"/>
            <a:ext cx="7994650" cy="533400"/>
          </a:xfrm>
        </p:spPr>
        <p:txBody>
          <a:bodyPr/>
          <a:lstStyle/>
          <a:p>
            <a:r>
              <a:rPr lang="en-US" altLang="en-US" sz="2400"/>
              <a:t>Mexican palms, spreading wildfire in neighborhoods</a:t>
            </a:r>
          </a:p>
        </p:txBody>
      </p:sp>
      <p:pic>
        <p:nvPicPr>
          <p:cNvPr id="90115" name="Content Placeholder 4">
            <a:extLst>
              <a:ext uri="{FF2B5EF4-FFF2-40B4-BE49-F238E27FC236}">
                <a16:creationId xmlns:a16="http://schemas.microsoft.com/office/drawing/2014/main" id="{D3DBE096-9B53-4961-9155-6A4B6E07482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09600" y="249238"/>
            <a:ext cx="7996238" cy="5334000"/>
          </a:xfrm>
        </p:spPr>
      </p:pic>
    </p:spTree>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a:extLst>
              <a:ext uri="{FF2B5EF4-FFF2-40B4-BE49-F238E27FC236}">
                <a16:creationId xmlns:a16="http://schemas.microsoft.com/office/drawing/2014/main" id="{402C753D-60BE-45E2-A5D3-834B7679BC46}"/>
              </a:ext>
            </a:extLst>
          </p:cNvPr>
          <p:cNvSpPr>
            <a:spLocks noGrp="1" noChangeArrowheads="1"/>
          </p:cNvSpPr>
          <p:nvPr>
            <p:ph type="title"/>
          </p:nvPr>
        </p:nvSpPr>
        <p:spPr>
          <a:xfrm>
            <a:off x="685800" y="304800"/>
            <a:ext cx="7772400" cy="1143000"/>
          </a:xfrm>
        </p:spPr>
        <p:txBody>
          <a:bodyPr/>
          <a:lstStyle/>
          <a:p>
            <a:r>
              <a:rPr lang="en-US" altLang="en-US"/>
              <a:t>What can we do?</a:t>
            </a:r>
          </a:p>
        </p:txBody>
      </p:sp>
      <p:sp>
        <p:nvSpPr>
          <p:cNvPr id="92163" name="Content Placeholder 2">
            <a:extLst>
              <a:ext uri="{FF2B5EF4-FFF2-40B4-BE49-F238E27FC236}">
                <a16:creationId xmlns:a16="http://schemas.microsoft.com/office/drawing/2014/main" id="{CAEA98E8-CE1B-40BF-9CA7-F24F1A636A4C}"/>
              </a:ext>
            </a:extLst>
          </p:cNvPr>
          <p:cNvSpPr>
            <a:spLocks noGrp="1" noChangeArrowheads="1"/>
          </p:cNvSpPr>
          <p:nvPr>
            <p:ph idx="1"/>
          </p:nvPr>
        </p:nvSpPr>
        <p:spPr>
          <a:xfrm>
            <a:off x="685800" y="1484313"/>
            <a:ext cx="8077200" cy="4114800"/>
          </a:xfrm>
        </p:spPr>
        <p:txBody>
          <a:bodyPr/>
          <a:lstStyle/>
          <a:p>
            <a:r>
              <a:rPr lang="en-US" altLang="en-US"/>
              <a:t>Know your local fire codes</a:t>
            </a:r>
          </a:p>
          <a:p>
            <a:r>
              <a:rPr lang="en-US" altLang="en-US"/>
              <a:t>Work with city planners and fire inspectors </a:t>
            </a:r>
          </a:p>
          <a:p>
            <a:r>
              <a:rPr lang="en-US" altLang="en-US"/>
              <a:t>References</a:t>
            </a:r>
          </a:p>
          <a:p>
            <a:pPr lvl="1"/>
            <a:r>
              <a:rPr lang="en-US" altLang="en-US"/>
              <a:t>Jack Cohen, retired fire scientist, US Forest Service </a:t>
            </a:r>
            <a:r>
              <a:rPr lang="en-US" altLang="en-US" sz="2000">
                <a:hlinkClick r:id="rId3"/>
              </a:rPr>
              <a:t>https://www.fs.fed.us/rmrs/science-spotlights/protecting-your-home-wildland-fire</a:t>
            </a:r>
            <a:r>
              <a:rPr lang="en-US" altLang="en-US" sz="2000"/>
              <a:t> </a:t>
            </a:r>
          </a:p>
          <a:p>
            <a:pPr lvl="1"/>
            <a:r>
              <a:rPr lang="en-US" altLang="en-US"/>
              <a:t>Protecting your home from wildfire  </a:t>
            </a:r>
            <a:r>
              <a:rPr lang="en-US" altLang="en-US" sz="2000">
                <a:hlinkClick r:id="rId4"/>
              </a:rPr>
              <a:t>https://disastersafety.org/ibhs/protecting-your-business-from-wildfire/</a:t>
            </a:r>
            <a:r>
              <a:rPr lang="en-US" altLang="en-US" sz="2000"/>
              <a:t> </a:t>
            </a:r>
            <a:endParaRPr lang="en-US" altLang="en-US"/>
          </a:p>
        </p:txBody>
      </p:sp>
    </p:spTree>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12A5B-895E-41AF-9B73-F14387369D9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8092C7E-F5C2-4F61-AA03-4D3893A87612}"/>
              </a:ext>
            </a:extLst>
          </p:cNvPr>
          <p:cNvSpPr>
            <a:spLocks noGrp="1"/>
          </p:cNvSpPr>
          <p:nvPr>
            <p:ph idx="1"/>
          </p:nvPr>
        </p:nvSpPr>
        <p:spPr/>
        <p:txBody>
          <a:bodyPr/>
          <a:lstStyle/>
          <a:p>
            <a:r>
              <a:rPr lang="en-US" sz="2400" dirty="0"/>
              <a:t>SECTION FOR ANNE</a:t>
            </a:r>
          </a:p>
          <a:p>
            <a:r>
              <a:rPr lang="en-US" sz="2400" dirty="0"/>
              <a:t>The physics and principles of structure ignitions will first be outlined, focused on wind-driven embers and combustible materials on or near the structure. </a:t>
            </a:r>
          </a:p>
          <a:p>
            <a:r>
              <a:rPr lang="en-US" sz="2400" dirty="0"/>
              <a:t>State vs. local tree requirements</a:t>
            </a:r>
          </a:p>
          <a:p>
            <a:r>
              <a:rPr lang="en-US" sz="2400" dirty="0"/>
              <a:t>Continuing “anti-tree-bias” for wildfires, solar panels, sidewalks, etc., need to focus on tree values-assets</a:t>
            </a:r>
          </a:p>
          <a:p>
            <a:r>
              <a:rPr lang="en-US" sz="2400" dirty="0"/>
              <a:t>Propose revision of City brush code to 10 feet from chimneys (</a:t>
            </a:r>
            <a:r>
              <a:rPr lang="en-US" sz="2400" dirty="0" err="1"/>
              <a:t>fr</a:t>
            </a:r>
            <a:r>
              <a:rPr lang="en-US" sz="2400" dirty="0"/>
              <a:t> state regs)</a:t>
            </a:r>
          </a:p>
        </p:txBody>
      </p:sp>
    </p:spTree>
    <p:extLst>
      <p:ext uri="{BB962C8B-B14F-4D97-AF65-F5344CB8AC3E}">
        <p14:creationId xmlns:p14="http://schemas.microsoft.com/office/powerpoint/2010/main" val="5060639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BC344-D9CF-473E-8A7A-0DA57994C050}"/>
              </a:ext>
            </a:extLst>
          </p:cNvPr>
          <p:cNvSpPr>
            <a:spLocks noGrp="1"/>
          </p:cNvSpPr>
          <p:nvPr>
            <p:ph type="title"/>
          </p:nvPr>
        </p:nvSpPr>
        <p:spPr/>
        <p:txBody>
          <a:bodyPr/>
          <a:lstStyle/>
          <a:p>
            <a:endParaRPr lang="en-US" dirty="0"/>
          </a:p>
        </p:txBody>
      </p:sp>
      <p:sp>
        <p:nvSpPr>
          <p:cNvPr id="9" name="Content Placeholder 8">
            <a:extLst>
              <a:ext uri="{FF2B5EF4-FFF2-40B4-BE49-F238E27FC236}">
                <a16:creationId xmlns:a16="http://schemas.microsoft.com/office/drawing/2014/main" id="{B24F6E83-22BC-4A0B-ADA8-A9A6B606A2D5}"/>
              </a:ext>
            </a:extLst>
          </p:cNvPr>
          <p:cNvSpPr>
            <a:spLocks noGrp="1"/>
          </p:cNvSpPr>
          <p:nvPr>
            <p:ph idx="1"/>
          </p:nvPr>
        </p:nvSpPr>
        <p:spPr>
          <a:xfrm>
            <a:off x="436880" y="1295400"/>
            <a:ext cx="8229600" cy="4525963"/>
          </a:xfrm>
        </p:spPr>
        <p:txBody>
          <a:bodyPr/>
          <a:lstStyle/>
          <a:p>
            <a:r>
              <a:rPr lang="en-US" altLang="en-US" sz="2400" dirty="0">
                <a:solidFill>
                  <a:srgbClr val="010000"/>
                </a:solidFill>
                <a:latin typeface="Arial" panose="020B0604020202020204" pitchFamily="34" charset="0"/>
                <a:ea typeface="Times New Roman" panose="02020603050405020304" pitchFamily="18" charset="0"/>
              </a:rPr>
              <a:t>Plant Spacing Guidelines, from General Guidelines for Creating Defensible Space (CalFire 2006)</a:t>
            </a:r>
            <a:endParaRPr kumimoji="0" lang="en-US" altLang="en-US" sz="600" b="0" i="0" u="none" strike="noStrike" cap="none" normalizeH="0" baseline="0" dirty="0">
              <a:ln>
                <a:noFill/>
              </a:ln>
              <a:solidFill>
                <a:schemeClr val="tx1"/>
              </a:solidFill>
              <a:effectLst/>
              <a:latin typeface="Arial" panose="020B0604020202020204" pitchFamily="34" charset="0"/>
            </a:endParaRPr>
          </a:p>
          <a:p>
            <a:endParaRPr lang="en-US" dirty="0"/>
          </a:p>
        </p:txBody>
      </p:sp>
      <p:pic>
        <p:nvPicPr>
          <p:cNvPr id="7" name="Picture 6" descr="A screenshot of a cell phone&#10;&#10;Description automatically generated">
            <a:extLst>
              <a:ext uri="{FF2B5EF4-FFF2-40B4-BE49-F238E27FC236}">
                <a16:creationId xmlns:a16="http://schemas.microsoft.com/office/drawing/2014/main" id="{66ED1360-2EF0-4159-9D24-D68C0FC8FFE8}"/>
              </a:ext>
            </a:extLst>
          </p:cNvPr>
          <p:cNvPicPr>
            <a:picLocks noChangeAspect="1"/>
          </p:cNvPicPr>
          <p:nvPr/>
        </p:nvPicPr>
        <p:blipFill rotWithShape="1">
          <a:blip r:embed="rId2">
            <a:extLst>
              <a:ext uri="{28A0092B-C50C-407E-A947-70E740481C1C}">
                <a14:useLocalDpi xmlns:a14="http://schemas.microsoft.com/office/drawing/2010/main" val="0"/>
              </a:ext>
            </a:extLst>
          </a:blip>
          <a:srcRect l="12562" t="12840" r="9899" b="56872"/>
          <a:stretch/>
        </p:blipFill>
        <p:spPr>
          <a:xfrm>
            <a:off x="914399" y="2209800"/>
            <a:ext cx="7838661" cy="3962400"/>
          </a:xfrm>
          <a:prstGeom prst="rect">
            <a:avLst/>
          </a:prstGeom>
        </p:spPr>
      </p:pic>
    </p:spTree>
    <p:extLst>
      <p:ext uri="{BB962C8B-B14F-4D97-AF65-F5344CB8AC3E}">
        <p14:creationId xmlns:p14="http://schemas.microsoft.com/office/powerpoint/2010/main" val="4595575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0A458-C342-41F6-BB39-8E50197AC84B}"/>
              </a:ext>
            </a:extLst>
          </p:cNvPr>
          <p:cNvSpPr>
            <a:spLocks noGrp="1"/>
          </p:cNvSpPr>
          <p:nvPr>
            <p:ph type="title"/>
          </p:nvPr>
        </p:nvSpPr>
        <p:spPr/>
        <p:txBody>
          <a:bodyPr/>
          <a:lstStyle/>
          <a:p>
            <a:r>
              <a:rPr lang="en-US" dirty="0"/>
              <a:t>Gilmer 1994</a:t>
            </a:r>
          </a:p>
        </p:txBody>
      </p:sp>
      <p:pic>
        <p:nvPicPr>
          <p:cNvPr id="9" name="Content Placeholder 8">
            <a:extLst>
              <a:ext uri="{FF2B5EF4-FFF2-40B4-BE49-F238E27FC236}">
                <a16:creationId xmlns:a16="http://schemas.microsoft.com/office/drawing/2014/main" id="{B7BE4170-5009-4DAB-B8BB-F854C2A7850D}"/>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52000" t="4666" r="7000" b="41790"/>
          <a:stretch/>
        </p:blipFill>
        <p:spPr>
          <a:xfrm>
            <a:off x="3048000" y="1329056"/>
            <a:ext cx="5105400" cy="5229922"/>
          </a:xfrm>
        </p:spPr>
      </p:pic>
      <p:pic>
        <p:nvPicPr>
          <p:cNvPr id="12" name="Picture 11" descr="A close up of text on a white background&#10;&#10;Description automatically generated">
            <a:extLst>
              <a:ext uri="{FF2B5EF4-FFF2-40B4-BE49-F238E27FC236}">
                <a16:creationId xmlns:a16="http://schemas.microsoft.com/office/drawing/2014/main" id="{7F65A03D-075D-49D8-BF7F-144D23EAB29E}"/>
              </a:ext>
            </a:extLst>
          </p:cNvPr>
          <p:cNvPicPr>
            <a:picLocks noChangeAspect="1"/>
          </p:cNvPicPr>
          <p:nvPr/>
        </p:nvPicPr>
        <p:blipFill rotWithShape="1">
          <a:blip r:embed="rId3">
            <a:extLst>
              <a:ext uri="{28A0092B-C50C-407E-A947-70E740481C1C}">
                <a14:useLocalDpi xmlns:a14="http://schemas.microsoft.com/office/drawing/2010/main" val="0"/>
              </a:ext>
            </a:extLst>
          </a:blip>
          <a:srcRect l="2936" t="2222" r="56973" b="8889"/>
          <a:stretch/>
        </p:blipFill>
        <p:spPr>
          <a:xfrm>
            <a:off x="554355" y="2286000"/>
            <a:ext cx="1884045" cy="3276600"/>
          </a:xfrm>
          <a:prstGeom prst="rect">
            <a:avLst/>
          </a:prstGeom>
        </p:spPr>
      </p:pic>
    </p:spTree>
    <p:extLst>
      <p:ext uri="{BB962C8B-B14F-4D97-AF65-F5344CB8AC3E}">
        <p14:creationId xmlns:p14="http://schemas.microsoft.com/office/powerpoint/2010/main" val="22835372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DFED5-790A-41D0-9615-D3D95816B70D}"/>
              </a:ext>
            </a:extLst>
          </p:cNvPr>
          <p:cNvSpPr>
            <a:spLocks noGrp="1"/>
          </p:cNvSpPr>
          <p:nvPr>
            <p:ph type="title"/>
          </p:nvPr>
        </p:nvSpPr>
        <p:spPr/>
        <p:txBody>
          <a:bodyPr/>
          <a:lstStyle/>
          <a:p>
            <a:r>
              <a:rPr lang="en-US" dirty="0"/>
              <a:t>California Code</a:t>
            </a:r>
          </a:p>
        </p:txBody>
      </p:sp>
      <p:sp>
        <p:nvSpPr>
          <p:cNvPr id="3" name="Content Placeholder 2">
            <a:extLst>
              <a:ext uri="{FF2B5EF4-FFF2-40B4-BE49-F238E27FC236}">
                <a16:creationId xmlns:a16="http://schemas.microsoft.com/office/drawing/2014/main" id="{2C373B90-24EB-4AAC-AD19-AAFDC8E82744}"/>
              </a:ext>
            </a:extLst>
          </p:cNvPr>
          <p:cNvSpPr>
            <a:spLocks noGrp="1"/>
          </p:cNvSpPr>
          <p:nvPr>
            <p:ph idx="1"/>
          </p:nvPr>
        </p:nvSpPr>
        <p:spPr/>
        <p:txBody>
          <a:bodyPr/>
          <a:lstStyle/>
          <a:p>
            <a:r>
              <a:rPr lang="en-US" sz="1800" dirty="0"/>
              <a:t>CalFire PRC 4291, </a:t>
            </a:r>
            <a:r>
              <a:rPr lang="en-US" sz="1800" u="sng" dirty="0">
                <a:hlinkClick r:id="rId2">
                  <a:extLst>
                    <a:ext uri="{A12FA001-AC4F-418D-AE19-62706E023703}">
                      <ahyp:hlinkClr xmlns:ahyp="http://schemas.microsoft.com/office/drawing/2018/hyperlinkcolor" val="tx"/>
                    </a:ext>
                  </a:extLst>
                </a:hlinkClick>
              </a:rPr>
              <a:t>https://codes.findlaw.com/ca/public-resources-code/prc-sect-4291.html</a:t>
            </a:r>
            <a:r>
              <a:rPr lang="en-US" sz="1800" dirty="0"/>
              <a:t> </a:t>
            </a:r>
          </a:p>
          <a:p>
            <a:r>
              <a:rPr lang="en-US" sz="1800" dirty="0"/>
              <a:t>(1) Maintain defensible space of 100 feet …. This paragraph does not apply to single specimens of trees or other vegetation that are well-pruned and maintained so as to effectively manage fuels and not form a means of rapidly transmitting fire from other nearby vegetation to a structure or from a structure to other nearby vegetation.  </a:t>
            </a:r>
          </a:p>
          <a:p>
            <a:r>
              <a:rPr lang="en-US" sz="1800" dirty="0"/>
              <a:t>(4) Remove that portion of a tree that extends </a:t>
            </a:r>
            <a:r>
              <a:rPr lang="en-US" sz="1800" dirty="0">
                <a:highlight>
                  <a:srgbClr val="FFFF00"/>
                </a:highlight>
              </a:rPr>
              <a:t>within 10 feet of the outlet of a chimney or stovepipe.</a:t>
            </a:r>
          </a:p>
          <a:p>
            <a:r>
              <a:rPr lang="en-US" sz="1800" dirty="0"/>
              <a:t>(5) Maintain a tree, shrub, or other plant adjacent to or overhanging a building free of dead or dying wood.</a:t>
            </a:r>
          </a:p>
          <a:p>
            <a:r>
              <a:rPr lang="en-US" sz="1800" dirty="0"/>
              <a:t>(6) Maintain the roof of a structure free of leaves, needles, or other vegetative materials.</a:t>
            </a:r>
          </a:p>
          <a:p>
            <a:endParaRPr lang="en-US" dirty="0"/>
          </a:p>
        </p:txBody>
      </p:sp>
    </p:spTree>
    <p:extLst>
      <p:ext uri="{BB962C8B-B14F-4D97-AF65-F5344CB8AC3E}">
        <p14:creationId xmlns:p14="http://schemas.microsoft.com/office/powerpoint/2010/main" val="21121115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3455F-E052-47F3-94BD-127AADFA330F}"/>
              </a:ext>
            </a:extLst>
          </p:cNvPr>
          <p:cNvSpPr>
            <a:spLocks noGrp="1"/>
          </p:cNvSpPr>
          <p:nvPr>
            <p:ph type="title"/>
          </p:nvPr>
        </p:nvSpPr>
        <p:spPr/>
        <p:txBody>
          <a:bodyPr/>
          <a:lstStyle/>
          <a:p>
            <a:r>
              <a:rPr lang="en-US" dirty="0" err="1"/>
              <a:t>CitySD</a:t>
            </a:r>
            <a:r>
              <a:rPr lang="en-US" dirty="0"/>
              <a:t> land development code,  </a:t>
            </a:r>
          </a:p>
        </p:txBody>
      </p:sp>
      <p:sp>
        <p:nvSpPr>
          <p:cNvPr id="3" name="Content Placeholder 2">
            <a:extLst>
              <a:ext uri="{FF2B5EF4-FFF2-40B4-BE49-F238E27FC236}">
                <a16:creationId xmlns:a16="http://schemas.microsoft.com/office/drawing/2014/main" id="{52ED255A-D9E7-4CA3-988F-5A048A965BBE}"/>
              </a:ext>
            </a:extLst>
          </p:cNvPr>
          <p:cNvSpPr>
            <a:spLocks noGrp="1"/>
          </p:cNvSpPr>
          <p:nvPr>
            <p:ph idx="1"/>
          </p:nvPr>
        </p:nvSpPr>
        <p:spPr/>
        <p:txBody>
          <a:bodyPr/>
          <a:lstStyle/>
          <a:p>
            <a:r>
              <a:rPr lang="en-US" sz="1800" dirty="0"/>
              <a:t>Chapter 14, Article 2, Division 4:  Landscape regulations</a:t>
            </a:r>
          </a:p>
          <a:p>
            <a:r>
              <a:rPr lang="en-US" sz="1800" dirty="0"/>
              <a:t>§142.0412</a:t>
            </a:r>
          </a:p>
          <a:p>
            <a:r>
              <a:rPr lang="en-US" sz="1800" dirty="0"/>
              <a:t>(4) Trees within Zone One shall be located away from </a:t>
            </a:r>
            <a:r>
              <a:rPr lang="en-US" sz="1800" i="1" dirty="0"/>
              <a:t>structures </a:t>
            </a:r>
            <a:r>
              <a:rPr lang="en-US" sz="1800" dirty="0"/>
              <a:t>to a </a:t>
            </a:r>
            <a:r>
              <a:rPr lang="en-US" sz="1800" dirty="0">
                <a:highlight>
                  <a:srgbClr val="FFFF00"/>
                </a:highlight>
              </a:rPr>
              <a:t>minimum distance of 10 feet as measured from the </a:t>
            </a:r>
            <a:r>
              <a:rPr lang="en-US" sz="1800" i="1" dirty="0">
                <a:highlight>
                  <a:srgbClr val="FFFF00"/>
                </a:highlight>
              </a:rPr>
              <a:t>structures </a:t>
            </a:r>
            <a:r>
              <a:rPr lang="en-US" sz="1800" dirty="0">
                <a:highlight>
                  <a:srgbClr val="FFFF00"/>
                </a:highlight>
              </a:rPr>
              <a:t>to the drip line of the tree at maturity</a:t>
            </a:r>
            <a:r>
              <a:rPr lang="en-US" sz="1800" dirty="0"/>
              <a:t> in accordance with the Landscape Standards of the Land Development Manual.</a:t>
            </a:r>
          </a:p>
        </p:txBody>
      </p:sp>
    </p:spTree>
    <p:extLst>
      <p:ext uri="{BB962C8B-B14F-4D97-AF65-F5344CB8AC3E}">
        <p14:creationId xmlns:p14="http://schemas.microsoft.com/office/powerpoint/2010/main" val="14963438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4E6AE-2946-4DFE-93DF-BCD0575F7EE6}"/>
              </a:ext>
            </a:extLst>
          </p:cNvPr>
          <p:cNvSpPr>
            <a:spLocks noGrp="1"/>
          </p:cNvSpPr>
          <p:nvPr>
            <p:ph type="title"/>
          </p:nvPr>
        </p:nvSpPr>
        <p:spPr/>
        <p:txBody>
          <a:bodyPr/>
          <a:lstStyle/>
          <a:p>
            <a:r>
              <a:rPr lang="en-US" dirty="0"/>
              <a:t>City of San Diego. Landscape standards</a:t>
            </a:r>
          </a:p>
        </p:txBody>
      </p:sp>
      <p:sp>
        <p:nvSpPr>
          <p:cNvPr id="3" name="Content Placeholder 2">
            <a:extLst>
              <a:ext uri="{FF2B5EF4-FFF2-40B4-BE49-F238E27FC236}">
                <a16:creationId xmlns:a16="http://schemas.microsoft.com/office/drawing/2014/main" id="{633B1A76-B46E-49F1-B5FF-A79340108CB9}"/>
              </a:ext>
            </a:extLst>
          </p:cNvPr>
          <p:cNvSpPr>
            <a:spLocks noGrp="1"/>
          </p:cNvSpPr>
          <p:nvPr>
            <p:ph idx="1"/>
          </p:nvPr>
        </p:nvSpPr>
        <p:spPr>
          <a:xfrm>
            <a:off x="457200" y="1600200"/>
            <a:ext cx="4114800" cy="4724400"/>
          </a:xfrm>
        </p:spPr>
        <p:txBody>
          <a:bodyPr/>
          <a:lstStyle/>
          <a:p>
            <a:r>
              <a:rPr lang="en-US" sz="1400" b="1" dirty="0"/>
              <a:t>SECTION III: BRUSH MANAGEMENT </a:t>
            </a:r>
            <a:endParaRPr lang="en-US" sz="1400" dirty="0"/>
          </a:p>
          <a:p>
            <a:r>
              <a:rPr lang="en-US" sz="1400" dirty="0"/>
              <a:t>3-2 BRUSH MANAGEMENT- REQUIREMENTS </a:t>
            </a:r>
          </a:p>
          <a:p>
            <a:r>
              <a:rPr lang="en-US" sz="1400" dirty="0"/>
              <a:t>3.2-1 Basic requirements – All Zones </a:t>
            </a:r>
          </a:p>
          <a:p>
            <a:pPr>
              <a:spcBef>
                <a:spcPts val="0"/>
              </a:spcBef>
            </a:pPr>
            <a:r>
              <a:rPr lang="en-US" sz="1400" dirty="0"/>
              <a:t>3.2-1.03 Trees and large tree form shrubs (e.g., Oaks, Sumac, Toyon) which are being retained shall be pruned to provide clearance of three times the height of the under story plant material or six feet whichever is higher (</a:t>
            </a:r>
            <a:r>
              <a:rPr lang="en-US" sz="1400" b="1" dirty="0"/>
              <a:t>Figure 3-1</a:t>
            </a:r>
            <a:r>
              <a:rPr lang="en-US" sz="1400" dirty="0"/>
              <a:t>). Dead and excessively twiggy growth shall also be removed.</a:t>
            </a:r>
          </a:p>
          <a:p>
            <a:pPr>
              <a:spcBef>
                <a:spcPts val="0"/>
              </a:spcBef>
            </a:pPr>
            <a:r>
              <a:rPr lang="en-US" sz="1400" dirty="0"/>
              <a:t>3.2-2.02 Trees should not be located any closer to a structure than a distance equal to the tree’s  mature spread</a:t>
            </a:r>
            <a:r>
              <a:rPr lang="en-US" sz="2000" dirty="0"/>
              <a:t>. </a:t>
            </a:r>
          </a:p>
          <a:p>
            <a:endParaRPr lang="en-US" sz="1400" dirty="0"/>
          </a:p>
        </p:txBody>
      </p:sp>
      <p:pic>
        <p:nvPicPr>
          <p:cNvPr id="5" name="Content Placeholder 4" descr="A screenshot of a cell phone&#10;&#10;Description automatically generated">
            <a:extLst>
              <a:ext uri="{FF2B5EF4-FFF2-40B4-BE49-F238E27FC236}">
                <a16:creationId xmlns:a16="http://schemas.microsoft.com/office/drawing/2014/main" id="{E8F14B83-8888-410A-9F83-9E17FDF893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4953000" y="1417638"/>
            <a:ext cx="3991696" cy="5165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04980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4CB33-AA49-49CF-B4D4-CE280E6D9284}"/>
              </a:ext>
            </a:extLst>
          </p:cNvPr>
          <p:cNvSpPr>
            <a:spLocks noGrp="1"/>
          </p:cNvSpPr>
          <p:nvPr>
            <p:ph type="title"/>
          </p:nvPr>
        </p:nvSpPr>
        <p:spPr/>
        <p:txBody>
          <a:bodyPr/>
          <a:lstStyle/>
          <a:p>
            <a:r>
              <a:rPr lang="en-US" dirty="0"/>
              <a:t>Tree spacing, what’s the science here?</a:t>
            </a:r>
          </a:p>
        </p:txBody>
      </p:sp>
      <p:sp>
        <p:nvSpPr>
          <p:cNvPr id="4" name="Rectangle 2">
            <a:extLst>
              <a:ext uri="{FF2B5EF4-FFF2-40B4-BE49-F238E27FC236}">
                <a16:creationId xmlns:a16="http://schemas.microsoft.com/office/drawing/2014/main" id="{5B18A30C-9A97-49E6-85A4-DFB2273CFC7D}"/>
              </a:ext>
            </a:extLst>
          </p:cNvPr>
          <p:cNvSpPr>
            <a:spLocks noChangeArrowheads="1"/>
          </p:cNvSpPr>
          <p:nvPr/>
        </p:nvSpPr>
        <p:spPr bwMode="auto">
          <a:xfrm>
            <a:off x="762001" y="1853596"/>
            <a:ext cx="74676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Firewise</a:t>
            </a:r>
            <a:r>
              <a:rPr kumimoji="0" lang="en-US" altLang="en-US"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sketch of trees, </a:t>
            </a:r>
            <a:r>
              <a:rPr kumimoji="0" lang="en-US" altLang="en-US" b="0" i="0" u="none" strike="noStrike" cap="none" normalizeH="0" baseline="0" dirty="0">
                <a:ln>
                  <a:noFill/>
                </a:ln>
                <a:effectLst/>
                <a:latin typeface="Arial" panose="020B060402020202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https://www.nfpa.org/Public-Education/By-topic/Wildfire/Preparing-homes-for-wildfire</a:t>
            </a:r>
            <a:endParaRPr kumimoji="0" lang="en-US" altLang="en-US" sz="1100" b="0"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7" name="Content Placeholder 6" descr="HIZ - Intermediate Zone">
            <a:extLst>
              <a:ext uri="{FF2B5EF4-FFF2-40B4-BE49-F238E27FC236}">
                <a16:creationId xmlns:a16="http://schemas.microsoft.com/office/drawing/2014/main" id="{36A6D338-D7AB-49B8-A1DB-D86E4108A447}"/>
              </a:ext>
            </a:extLst>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09600" y="2776926"/>
            <a:ext cx="8077200" cy="3547674"/>
          </a:xfrm>
          <a:prstGeom prst="rect">
            <a:avLst/>
          </a:prstGeom>
          <a:noFill/>
          <a:ln>
            <a:noFill/>
          </a:ln>
        </p:spPr>
      </p:pic>
    </p:spTree>
    <p:extLst>
      <p:ext uri="{BB962C8B-B14F-4D97-AF65-F5344CB8AC3E}">
        <p14:creationId xmlns:p14="http://schemas.microsoft.com/office/powerpoint/2010/main" val="8733618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F5E7C-C799-491D-B562-284ECBA1AFF5}"/>
              </a:ext>
            </a:extLst>
          </p:cNvPr>
          <p:cNvSpPr>
            <a:spLocks noGrp="1"/>
          </p:cNvSpPr>
          <p:nvPr>
            <p:ph type="title"/>
          </p:nvPr>
        </p:nvSpPr>
        <p:spPr/>
        <p:txBody>
          <a:bodyPr/>
          <a:lstStyle/>
          <a:p>
            <a:r>
              <a:rPr lang="en-US" dirty="0"/>
              <a:t>Fire Hazard Severity Zone maps, SRA</a:t>
            </a:r>
          </a:p>
        </p:txBody>
      </p:sp>
      <p:pic>
        <p:nvPicPr>
          <p:cNvPr id="5" name="Content Placeholder 4" descr="A close up of a map&#10;&#10;Description automatically generated">
            <a:extLst>
              <a:ext uri="{FF2B5EF4-FFF2-40B4-BE49-F238E27FC236}">
                <a16:creationId xmlns:a16="http://schemas.microsoft.com/office/drawing/2014/main" id="{F5030862-54B1-4FA4-B646-45A5270142E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0" y="1166018"/>
            <a:ext cx="7467600" cy="5518943"/>
          </a:xfrm>
        </p:spPr>
      </p:pic>
    </p:spTree>
    <p:extLst>
      <p:ext uri="{BB962C8B-B14F-4D97-AF65-F5344CB8AC3E}">
        <p14:creationId xmlns:p14="http://schemas.microsoft.com/office/powerpoint/2010/main" val="22447117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AA56449B-0DBC-4E53-8765-CDB3982E3926}"/>
              </a:ext>
            </a:extLst>
          </p:cNvPr>
          <p:cNvSpPr>
            <a:spLocks noGrp="1" noChangeArrowheads="1"/>
          </p:cNvSpPr>
          <p:nvPr>
            <p:ph type="body" idx="1"/>
          </p:nvPr>
        </p:nvSpPr>
        <p:spPr>
          <a:xfrm>
            <a:off x="0" y="1219200"/>
            <a:ext cx="8915400" cy="2895600"/>
          </a:xfrm>
          <a:noFill/>
        </p:spPr>
        <p:txBody>
          <a:bodyPr/>
          <a:lstStyle/>
          <a:p>
            <a:pPr marL="660400" indent="-660400" eaLnBrk="1" hangingPunct="1">
              <a:lnSpc>
                <a:spcPct val="90000"/>
              </a:lnSpc>
              <a:spcBef>
                <a:spcPct val="0"/>
              </a:spcBef>
            </a:pPr>
            <a:r>
              <a:rPr lang="en-US" altLang="en-US" sz="2800"/>
              <a:t>The transfer of heat through objects in direct physical contact (conduction)</a:t>
            </a:r>
          </a:p>
          <a:p>
            <a:pPr marL="1035050" lvl="1" indent="-577850" eaLnBrk="1" hangingPunct="1">
              <a:lnSpc>
                <a:spcPct val="90000"/>
              </a:lnSpc>
              <a:spcBef>
                <a:spcPct val="0"/>
              </a:spcBef>
            </a:pPr>
            <a:r>
              <a:rPr lang="en-US" altLang="en-US" sz="2400"/>
              <a:t>Smoldering pieces of fuel carried by winds that can travel well ahead of fire front and ignite homes and vegetation far from the main fire</a:t>
            </a:r>
          </a:p>
          <a:p>
            <a:pPr marL="1035050" lvl="1" indent="-577850" eaLnBrk="1" hangingPunct="1">
              <a:lnSpc>
                <a:spcPct val="90000"/>
              </a:lnSpc>
              <a:spcBef>
                <a:spcPct val="0"/>
              </a:spcBef>
            </a:pPr>
            <a:r>
              <a:rPr lang="en-US" altLang="en-US" sz="2400">
                <a:solidFill>
                  <a:schemeClr val="bg1"/>
                </a:solidFill>
              </a:rPr>
              <a:t>Ember attack is the main cause of structure losses and damages (80%)</a:t>
            </a:r>
          </a:p>
          <a:p>
            <a:pPr marL="1035050" lvl="1" indent="-577850" eaLnBrk="1" hangingPunct="1">
              <a:lnSpc>
                <a:spcPct val="90000"/>
              </a:lnSpc>
              <a:spcBef>
                <a:spcPct val="0"/>
              </a:spcBef>
            </a:pPr>
            <a:r>
              <a:rPr lang="en-US" altLang="en-US" sz="2400"/>
              <a:t>Example:  embers falling </a:t>
            </a:r>
          </a:p>
          <a:p>
            <a:pPr marL="1035050" lvl="1" indent="-577850" eaLnBrk="1" hangingPunct="1">
              <a:lnSpc>
                <a:spcPct val="90000"/>
              </a:lnSpc>
              <a:spcBef>
                <a:spcPct val="0"/>
              </a:spcBef>
              <a:buFont typeface="Wingdings" panose="05000000000000000000" pitchFamily="2" charset="2"/>
              <a:buNone/>
            </a:pPr>
            <a:r>
              <a:rPr lang="en-US" altLang="en-US" sz="2400"/>
              <a:t>	on wood roof, landing on </a:t>
            </a:r>
          </a:p>
          <a:p>
            <a:pPr marL="1035050" lvl="1" indent="-577850" eaLnBrk="1" hangingPunct="1">
              <a:lnSpc>
                <a:spcPct val="90000"/>
              </a:lnSpc>
              <a:spcBef>
                <a:spcPct val="0"/>
              </a:spcBef>
              <a:buFont typeface="Wingdings" panose="05000000000000000000" pitchFamily="2" charset="2"/>
              <a:buNone/>
            </a:pPr>
            <a:r>
              <a:rPr lang="en-US" altLang="en-US" sz="2400"/>
              <a:t>	horizontal surfaces, or</a:t>
            </a:r>
          </a:p>
          <a:p>
            <a:pPr marL="1035050" lvl="1" indent="-577850" eaLnBrk="1" hangingPunct="1">
              <a:lnSpc>
                <a:spcPct val="90000"/>
              </a:lnSpc>
              <a:spcBef>
                <a:spcPct val="0"/>
              </a:spcBef>
              <a:buFont typeface="Wingdings" panose="05000000000000000000" pitchFamily="2" charset="2"/>
              <a:buNone/>
            </a:pPr>
            <a:r>
              <a:rPr lang="en-US" altLang="en-US" sz="2400"/>
              <a:t>	entering into vents</a:t>
            </a:r>
            <a:endParaRPr lang="en-US" altLang="en-US" sz="1800"/>
          </a:p>
        </p:txBody>
      </p:sp>
      <p:sp>
        <p:nvSpPr>
          <p:cNvPr id="10243" name="Rectangle 3">
            <a:extLst>
              <a:ext uri="{FF2B5EF4-FFF2-40B4-BE49-F238E27FC236}">
                <a16:creationId xmlns:a16="http://schemas.microsoft.com/office/drawing/2014/main" id="{2D898D5E-B2AE-4AF4-A2F6-F8D7A52B2405}"/>
              </a:ext>
            </a:extLst>
          </p:cNvPr>
          <p:cNvSpPr>
            <a:spLocks noGrp="1" noChangeArrowheads="1"/>
          </p:cNvSpPr>
          <p:nvPr>
            <p:ph type="title"/>
          </p:nvPr>
        </p:nvSpPr>
        <p:spPr>
          <a:xfrm>
            <a:off x="457200" y="0"/>
            <a:ext cx="8229600" cy="1371600"/>
          </a:xfrm>
          <a:noFill/>
        </p:spPr>
        <p:txBody>
          <a:bodyPr/>
          <a:lstStyle/>
          <a:p>
            <a:pPr eaLnBrk="1" hangingPunct="1">
              <a:lnSpc>
                <a:spcPct val="95000"/>
              </a:lnSpc>
            </a:pPr>
            <a:r>
              <a:rPr lang="en-US" altLang="en-US" sz="4000"/>
              <a:t>Embers</a:t>
            </a:r>
          </a:p>
        </p:txBody>
      </p:sp>
      <p:pic>
        <p:nvPicPr>
          <p:cNvPr id="10244" name="Picture 4" descr="BURNING HOUSE WITH EMBERS">
            <a:extLst>
              <a:ext uri="{FF2B5EF4-FFF2-40B4-BE49-F238E27FC236}">
                <a16:creationId xmlns:a16="http://schemas.microsoft.com/office/drawing/2014/main" id="{A428782C-1527-4FC0-A06F-7EDFD7D3D7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3810000"/>
            <a:ext cx="4495800" cy="3048000"/>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F5E7C-C799-491D-B562-284ECBA1AFF5}"/>
              </a:ext>
            </a:extLst>
          </p:cNvPr>
          <p:cNvSpPr>
            <a:spLocks noGrp="1"/>
          </p:cNvSpPr>
          <p:nvPr>
            <p:ph type="title"/>
          </p:nvPr>
        </p:nvSpPr>
        <p:spPr/>
        <p:txBody>
          <a:bodyPr/>
          <a:lstStyle/>
          <a:p>
            <a:r>
              <a:rPr lang="en-US" dirty="0"/>
              <a:t>Fire Hazard Severity Zone maps, LRA</a:t>
            </a:r>
          </a:p>
        </p:txBody>
      </p:sp>
      <p:pic>
        <p:nvPicPr>
          <p:cNvPr id="6" name="Content Placeholder 5" descr="A close up of a map&#10;&#10;Description automatically generated">
            <a:extLst>
              <a:ext uri="{FF2B5EF4-FFF2-40B4-BE49-F238E27FC236}">
                <a16:creationId xmlns:a16="http://schemas.microsoft.com/office/drawing/2014/main" id="{AF3B564D-CC65-443D-B2A0-A7C016E531D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9909" t="21379" r="45249" b="7909"/>
          <a:stretch/>
        </p:blipFill>
        <p:spPr>
          <a:xfrm>
            <a:off x="685800" y="1219200"/>
            <a:ext cx="3733800" cy="5600700"/>
          </a:xfrm>
        </p:spPr>
      </p:pic>
      <p:pic>
        <p:nvPicPr>
          <p:cNvPr id="8" name="Picture 7" descr="A close up of a map&#10;&#10;Description automatically generated">
            <a:extLst>
              <a:ext uri="{FF2B5EF4-FFF2-40B4-BE49-F238E27FC236}">
                <a16:creationId xmlns:a16="http://schemas.microsoft.com/office/drawing/2014/main" id="{E8304686-2DF9-4EFD-A715-0634896E18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1445673"/>
            <a:ext cx="3886200" cy="5181600"/>
          </a:xfrm>
          <a:prstGeom prst="rect">
            <a:avLst/>
          </a:prstGeom>
        </p:spPr>
      </p:pic>
    </p:spTree>
    <p:extLst>
      <p:ext uri="{BB962C8B-B14F-4D97-AF65-F5344CB8AC3E}">
        <p14:creationId xmlns:p14="http://schemas.microsoft.com/office/powerpoint/2010/main" val="2011087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F5E7C-C799-491D-B562-284ECBA1AFF5}"/>
              </a:ext>
            </a:extLst>
          </p:cNvPr>
          <p:cNvSpPr>
            <a:spLocks noGrp="1"/>
          </p:cNvSpPr>
          <p:nvPr>
            <p:ph type="title"/>
          </p:nvPr>
        </p:nvSpPr>
        <p:spPr/>
        <p:txBody>
          <a:bodyPr/>
          <a:lstStyle/>
          <a:p>
            <a:r>
              <a:rPr lang="en-US" dirty="0"/>
              <a:t>Fire Hazard Severity Zone maps w/ fire perimeters</a:t>
            </a:r>
          </a:p>
        </p:txBody>
      </p:sp>
      <p:pic>
        <p:nvPicPr>
          <p:cNvPr id="5" name="Content Placeholder 4" descr="A picture containing text, map&#10;&#10;Description automatically generated">
            <a:extLst>
              <a:ext uri="{FF2B5EF4-FFF2-40B4-BE49-F238E27FC236}">
                <a16:creationId xmlns:a16="http://schemas.microsoft.com/office/drawing/2014/main" id="{1316C386-325F-4361-ACD9-64A8F97CB3C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495425"/>
            <a:ext cx="7543800" cy="5104638"/>
          </a:xfrm>
        </p:spPr>
      </p:pic>
    </p:spTree>
    <p:extLst>
      <p:ext uri="{BB962C8B-B14F-4D97-AF65-F5344CB8AC3E}">
        <p14:creationId xmlns:p14="http://schemas.microsoft.com/office/powerpoint/2010/main" val="6809486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8562C-C592-4410-A566-FB829D4FAA35}"/>
              </a:ext>
            </a:extLst>
          </p:cNvPr>
          <p:cNvSpPr>
            <a:spLocks noGrp="1"/>
          </p:cNvSpPr>
          <p:nvPr>
            <p:ph type="title"/>
          </p:nvPr>
        </p:nvSpPr>
        <p:spPr/>
        <p:txBody>
          <a:bodyPr/>
          <a:lstStyle/>
          <a:p>
            <a:endParaRPr lang="en-US"/>
          </a:p>
        </p:txBody>
      </p:sp>
      <p:pic>
        <p:nvPicPr>
          <p:cNvPr id="5" name="Content Placeholder 4" descr="A close up of a map&#10;&#10;Description automatically generated">
            <a:extLst>
              <a:ext uri="{FF2B5EF4-FFF2-40B4-BE49-F238E27FC236}">
                <a16:creationId xmlns:a16="http://schemas.microsoft.com/office/drawing/2014/main" id="{119DA641-BF03-4319-B70A-AB872490AA1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792225"/>
            <a:ext cx="3459162" cy="3459162"/>
          </a:xfrm>
        </p:spPr>
      </p:pic>
      <p:pic>
        <p:nvPicPr>
          <p:cNvPr id="8" name="Picture 7" descr="A screenshot of a cell phone&#10;&#10;Description automatically generated">
            <a:extLst>
              <a:ext uri="{FF2B5EF4-FFF2-40B4-BE49-F238E27FC236}">
                <a16:creationId xmlns:a16="http://schemas.microsoft.com/office/drawing/2014/main" id="{BADAC243-BE02-4307-931D-8BCCC00615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7240" y="1828801"/>
            <a:ext cx="3810000" cy="3810000"/>
          </a:xfrm>
          <a:prstGeom prst="rect">
            <a:avLst/>
          </a:prstGeom>
        </p:spPr>
      </p:pic>
    </p:spTree>
    <p:extLst>
      <p:ext uri="{BB962C8B-B14F-4D97-AF65-F5344CB8AC3E}">
        <p14:creationId xmlns:p14="http://schemas.microsoft.com/office/powerpoint/2010/main" val="39863855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C65BD-91B8-45DE-BBB4-3568EC27A76C}"/>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B8CE2247-85F2-491E-B715-132378C86F21}"/>
              </a:ext>
            </a:extLst>
          </p:cNvPr>
          <p:cNvSpPr>
            <a:spLocks noGrp="1"/>
          </p:cNvSpPr>
          <p:nvPr>
            <p:ph idx="1"/>
          </p:nvPr>
        </p:nvSpPr>
        <p:spPr>
          <a:xfrm>
            <a:off x="429768" y="457200"/>
            <a:ext cx="8229600" cy="4525963"/>
          </a:xfrm>
        </p:spPr>
        <p:txBody>
          <a:bodyPr/>
          <a:lstStyle/>
          <a:p>
            <a:pPr marL="0" indent="0">
              <a:buNone/>
            </a:pPr>
            <a:r>
              <a:rPr lang="en-US" sz="2000" b="1" dirty="0"/>
              <a:t>SAN DIEGO </a:t>
            </a:r>
            <a:r>
              <a:rPr lang="en-US" sz="1800" b="1" dirty="0"/>
              <a:t>REGIONAL URBAN FORESTS COUNCIL </a:t>
            </a:r>
          </a:p>
          <a:p>
            <a:pPr marL="0" indent="0">
              <a:buNone/>
            </a:pPr>
            <a:r>
              <a:rPr lang="en-US" sz="1800" b="1" dirty="0"/>
              <a:t>CLEARANCE STANDARDS FOR TREES</a:t>
            </a:r>
          </a:p>
          <a:p>
            <a:pPr marL="0" indent="0">
              <a:buNone/>
            </a:pPr>
            <a:r>
              <a:rPr lang="en-US" sz="1800" b="1" dirty="0"/>
              <a:t>SAN DIEGO COUNTY, CALIFORNIA  2010  at </a:t>
            </a:r>
            <a:r>
              <a:rPr lang="en-US" sz="1800" dirty="0"/>
              <a:t>http://sdrufc.com/wp-content/uploads/2019/05/SDRUFC-Clearance-Stds.-12_01_10.pdf</a:t>
            </a:r>
          </a:p>
          <a:p>
            <a:r>
              <a:rPr lang="en-US" sz="1800" b="1" dirty="0"/>
              <a:t>1.4 Clearance Standards</a:t>
            </a:r>
          </a:p>
          <a:p>
            <a:r>
              <a:rPr lang="en-US" sz="1800" dirty="0"/>
              <a:t>The following minimum clearances for tree canopies are to be achieved at the time of pruning.</a:t>
            </a:r>
          </a:p>
          <a:p>
            <a:r>
              <a:rPr lang="en-US" sz="1800" b="1" dirty="0"/>
              <a:t>1.4.1 streets, roads, fire lanes and the traveled way in parking lots: </a:t>
            </a:r>
            <a:r>
              <a:rPr lang="en-US" sz="1800" dirty="0"/>
              <a:t>14’ above the curb or edge of the traveled way.</a:t>
            </a:r>
          </a:p>
          <a:p>
            <a:r>
              <a:rPr lang="en-US" sz="1800" b="1" dirty="0"/>
              <a:t>1.4.2 driveways: </a:t>
            </a:r>
            <a:r>
              <a:rPr lang="en-US" sz="1800" dirty="0"/>
              <a:t>14’ overhead clearance and 16’ horizontal clearance (8’ from either side of the centerline of the driveway). Local agency requirements may specify a greater horizontal clearance depending on the number of properties accessed by the driveway.</a:t>
            </a:r>
          </a:p>
          <a:p>
            <a:r>
              <a:rPr lang="en-US" sz="1800" b="1" dirty="0"/>
              <a:t>1.4.3 buildings and structures: </a:t>
            </a:r>
            <a:r>
              <a:rPr lang="en-US" sz="1800" dirty="0"/>
              <a:t>3’ from the sides and 5’ over the roof.</a:t>
            </a:r>
          </a:p>
          <a:p>
            <a:r>
              <a:rPr lang="en-US" sz="1800" b="1" dirty="0"/>
              <a:t>1.4.4 chimneys: </a:t>
            </a:r>
            <a:r>
              <a:rPr lang="en-US" sz="1800" dirty="0"/>
              <a:t>10’ from the side or above the outlets from chimneys or flue pipes.</a:t>
            </a:r>
          </a:p>
          <a:p>
            <a:endParaRPr lang="en-US" sz="1800" dirty="0"/>
          </a:p>
        </p:txBody>
      </p:sp>
    </p:spTree>
    <p:extLst>
      <p:ext uri="{BB962C8B-B14F-4D97-AF65-F5344CB8AC3E}">
        <p14:creationId xmlns:p14="http://schemas.microsoft.com/office/powerpoint/2010/main" val="9549754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C65BD-91B8-45DE-BBB4-3568EC27A76C}"/>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B8CE2247-85F2-491E-B715-132378C86F21}"/>
              </a:ext>
            </a:extLst>
          </p:cNvPr>
          <p:cNvSpPr>
            <a:spLocks noGrp="1"/>
          </p:cNvSpPr>
          <p:nvPr>
            <p:ph idx="1"/>
          </p:nvPr>
        </p:nvSpPr>
        <p:spPr>
          <a:xfrm>
            <a:off x="429768" y="457200"/>
            <a:ext cx="8229600" cy="4525963"/>
          </a:xfrm>
        </p:spPr>
        <p:txBody>
          <a:bodyPr/>
          <a:lstStyle/>
          <a:p>
            <a:pPr marL="0" indent="0">
              <a:buNone/>
            </a:pPr>
            <a:r>
              <a:rPr lang="en-US" sz="2000" b="1" dirty="0"/>
              <a:t>SAN DIEGO </a:t>
            </a:r>
            <a:r>
              <a:rPr lang="en-US" sz="1800" b="1" dirty="0"/>
              <a:t>REGIONAL URBAN FORESTS COUNCIL </a:t>
            </a:r>
          </a:p>
          <a:p>
            <a:pPr marL="0" indent="0">
              <a:buNone/>
            </a:pPr>
            <a:r>
              <a:rPr lang="en-US" sz="1800" b="1" dirty="0"/>
              <a:t>CLEARANCE STANDARDS FOR TREES</a:t>
            </a:r>
          </a:p>
          <a:p>
            <a:pPr marL="0" indent="0">
              <a:buNone/>
            </a:pPr>
            <a:r>
              <a:rPr lang="en-US" sz="1800" b="1" dirty="0"/>
              <a:t>SAN DIEGO COUNTY, CALIFORNIA  2010  at </a:t>
            </a:r>
            <a:r>
              <a:rPr lang="en-US" sz="1800" dirty="0"/>
              <a:t>http://sdrufc.com/wp-content/uploads/2019/05/SDRUFC-Clearance-Stds.-12_01_10.pdf</a:t>
            </a:r>
          </a:p>
          <a:p>
            <a:r>
              <a:rPr lang="en-US" sz="1800" b="1"/>
              <a:t>continued</a:t>
            </a:r>
            <a:endParaRPr lang="en-US" sz="1800" dirty="0"/>
          </a:p>
          <a:p>
            <a:r>
              <a:rPr lang="en-US" sz="1800" b="1" dirty="0"/>
              <a:t>1.4.5 safety signs, signals and informational road signs: </a:t>
            </a:r>
            <a:r>
              <a:rPr lang="en-US" sz="1800" dirty="0"/>
              <a:t>Line of sight, as detailed in local codes or ordinances, shall not be obstructed by tree growth from a clear view by motor vehicle operators. This includes street name signs and property addresses.</a:t>
            </a:r>
          </a:p>
          <a:p>
            <a:r>
              <a:rPr lang="en-US" sz="1800" b="1" dirty="0"/>
              <a:t>1.4.6 vehicle traffic at intersections and turning lanes: </a:t>
            </a:r>
            <a:r>
              <a:rPr lang="en-US" sz="1800" dirty="0"/>
              <a:t>Line of sight, as detailed in local codes or ordinances, shall not be obstructed by tree growth from a clear view by motor vehicle operators. </a:t>
            </a:r>
          </a:p>
          <a:p>
            <a:r>
              <a:rPr lang="en-US" sz="1800" b="1" dirty="0"/>
              <a:t>1.4.7 street lights and light poles: </a:t>
            </a:r>
            <a:r>
              <a:rPr lang="en-US" sz="1800" dirty="0"/>
              <a:t>5’ from the sides, above and below the light fixture and the pole supporting the fixture.</a:t>
            </a:r>
          </a:p>
          <a:p>
            <a:r>
              <a:rPr lang="en-US" sz="1800" b="1" dirty="0"/>
              <a:t>1.4.8 sidewalks, walkways and parking spaces in parking lots: </a:t>
            </a:r>
            <a:r>
              <a:rPr lang="en-US" sz="1800" dirty="0"/>
              <a:t>8’ above the paved surface.</a:t>
            </a:r>
          </a:p>
          <a:p>
            <a:endParaRPr lang="en-US" sz="1800" dirty="0"/>
          </a:p>
        </p:txBody>
      </p:sp>
    </p:spTree>
    <p:extLst>
      <p:ext uri="{BB962C8B-B14F-4D97-AF65-F5344CB8AC3E}">
        <p14:creationId xmlns:p14="http://schemas.microsoft.com/office/powerpoint/2010/main" val="35953121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11E73058-27EE-4E37-A091-A40B2EEDD1C7}"/>
              </a:ext>
            </a:extLst>
          </p:cNvPr>
          <p:cNvSpPr>
            <a:spLocks noGrp="1" noChangeArrowheads="1"/>
          </p:cNvSpPr>
          <p:nvPr>
            <p:ph type="title"/>
          </p:nvPr>
        </p:nvSpPr>
        <p:spPr>
          <a:xfrm>
            <a:off x="457200" y="0"/>
            <a:ext cx="8229600" cy="1295400"/>
          </a:xfrm>
        </p:spPr>
        <p:txBody>
          <a:bodyPr/>
          <a:lstStyle/>
          <a:p>
            <a:pPr marL="838200" indent="-838200" eaLnBrk="1" hangingPunct="1">
              <a:lnSpc>
                <a:spcPct val="95000"/>
              </a:lnSpc>
            </a:pPr>
            <a:r>
              <a:rPr lang="en-US" altLang="en-US" sz="4000"/>
              <a:t>Heat</a:t>
            </a:r>
          </a:p>
        </p:txBody>
      </p:sp>
      <p:sp>
        <p:nvSpPr>
          <p:cNvPr id="12291" name="Rectangle 3">
            <a:extLst>
              <a:ext uri="{FF2B5EF4-FFF2-40B4-BE49-F238E27FC236}">
                <a16:creationId xmlns:a16="http://schemas.microsoft.com/office/drawing/2014/main" id="{CBDF4E91-0AD1-48DC-9569-D4EA57B9FBD4}"/>
              </a:ext>
            </a:extLst>
          </p:cNvPr>
          <p:cNvSpPr>
            <a:spLocks noGrp="1" noChangeArrowheads="1"/>
          </p:cNvSpPr>
          <p:nvPr>
            <p:ph type="body" idx="1"/>
          </p:nvPr>
        </p:nvSpPr>
        <p:spPr>
          <a:xfrm>
            <a:off x="381000" y="1143000"/>
            <a:ext cx="8229600" cy="5486400"/>
          </a:xfrm>
        </p:spPr>
        <p:txBody>
          <a:bodyPr/>
          <a:lstStyle/>
          <a:p>
            <a:pPr marL="660400" indent="-660400" eaLnBrk="1" hangingPunct="1">
              <a:spcBef>
                <a:spcPct val="0"/>
              </a:spcBef>
            </a:pPr>
            <a:r>
              <a:rPr lang="en-US" altLang="en-US"/>
              <a:t>Transfer of heat through rays (radiation)</a:t>
            </a:r>
          </a:p>
          <a:p>
            <a:pPr marL="1035050" lvl="1" indent="-577850" eaLnBrk="1" hangingPunct="1">
              <a:spcBef>
                <a:spcPct val="0"/>
              </a:spcBef>
            </a:pPr>
            <a:r>
              <a:rPr lang="en-US" altLang="en-US"/>
              <a:t>Vegetation (ignited by embers!) burning next to combustible materials </a:t>
            </a:r>
          </a:p>
          <a:p>
            <a:pPr marL="1035050" lvl="1" indent="-577850" eaLnBrk="1" hangingPunct="1">
              <a:spcBef>
                <a:spcPct val="0"/>
              </a:spcBef>
            </a:pPr>
            <a:r>
              <a:rPr lang="en-US" altLang="en-US"/>
              <a:t>Examples:  woodpile burning next to house, neighbor’s house burning…..</a:t>
            </a:r>
            <a:endParaRPr lang="en-US" altLang="en-US" b="1"/>
          </a:p>
        </p:txBody>
      </p:sp>
      <p:pic>
        <p:nvPicPr>
          <p:cNvPr id="12292" name="Picture 4" descr="firewoodbad2-1">
            <a:extLst>
              <a:ext uri="{FF2B5EF4-FFF2-40B4-BE49-F238E27FC236}">
                <a16:creationId xmlns:a16="http://schemas.microsoft.com/office/drawing/2014/main" id="{1B2CA6D6-FD43-4333-B904-EE79160203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3810000"/>
            <a:ext cx="3733800" cy="2800350"/>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2293" name="Picture 5" descr="plants adjacent to window 2">
            <a:extLst>
              <a:ext uri="{FF2B5EF4-FFF2-40B4-BE49-F238E27FC236}">
                <a16:creationId xmlns:a16="http://schemas.microsoft.com/office/drawing/2014/main" id="{9E7D9C04-71F6-42D0-A86A-160FE78227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810000"/>
            <a:ext cx="3733800" cy="2800350"/>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4843995B-59AF-48F1-8BC1-A4726295E305}"/>
              </a:ext>
            </a:extLst>
          </p:cNvPr>
          <p:cNvSpPr>
            <a:spLocks noGrp="1" noChangeArrowheads="1"/>
          </p:cNvSpPr>
          <p:nvPr>
            <p:ph type="body" idx="1"/>
          </p:nvPr>
        </p:nvSpPr>
        <p:spPr>
          <a:xfrm>
            <a:off x="152400" y="990600"/>
            <a:ext cx="8610600" cy="5334000"/>
          </a:xfrm>
          <a:noFill/>
        </p:spPr>
        <p:txBody>
          <a:bodyPr/>
          <a:lstStyle/>
          <a:p>
            <a:pPr marL="660400" indent="-660400" eaLnBrk="1" hangingPunct="1">
              <a:lnSpc>
                <a:spcPct val="95000"/>
              </a:lnSpc>
              <a:spcBef>
                <a:spcPct val="0"/>
              </a:spcBef>
            </a:pPr>
            <a:r>
              <a:rPr lang="en-US" altLang="en-US"/>
              <a:t>The transfer of heat through gases or liquid (convection)</a:t>
            </a:r>
          </a:p>
          <a:p>
            <a:pPr marL="1035050" lvl="1" indent="-577850" eaLnBrk="1" hangingPunct="1">
              <a:lnSpc>
                <a:spcPct val="95000"/>
              </a:lnSpc>
              <a:spcBef>
                <a:spcPct val="0"/>
              </a:spcBef>
            </a:pPr>
            <a:r>
              <a:rPr lang="en-US" altLang="en-US"/>
              <a:t>Flame length depends on burning material (chaparral, trees, shake roofs, houses)</a:t>
            </a:r>
          </a:p>
          <a:p>
            <a:pPr marL="1035050" lvl="1" indent="-577850" eaLnBrk="1" hangingPunct="1">
              <a:lnSpc>
                <a:spcPct val="95000"/>
              </a:lnSpc>
              <a:spcBef>
                <a:spcPct val="0"/>
              </a:spcBef>
            </a:pPr>
            <a:r>
              <a:rPr lang="en-US" altLang="en-US"/>
              <a:t>Typically southern California wildland flames </a:t>
            </a:r>
            <a:r>
              <a:rPr lang="en-US" altLang="en-US">
                <a:solidFill>
                  <a:schemeClr val="bg1"/>
                </a:solidFill>
              </a:rPr>
              <a:t>concentrate two to five minutes in one place</a:t>
            </a:r>
            <a:r>
              <a:rPr lang="en-US" altLang="en-US"/>
              <a:t>, not hot or long enough to ignite structures</a:t>
            </a:r>
          </a:p>
        </p:txBody>
      </p:sp>
      <p:sp>
        <p:nvSpPr>
          <p:cNvPr id="13315" name="Rectangle 3">
            <a:extLst>
              <a:ext uri="{FF2B5EF4-FFF2-40B4-BE49-F238E27FC236}">
                <a16:creationId xmlns:a16="http://schemas.microsoft.com/office/drawing/2014/main" id="{B820AF40-759F-4BD8-92F6-77334C7CFA77}"/>
              </a:ext>
            </a:extLst>
          </p:cNvPr>
          <p:cNvSpPr>
            <a:spLocks noGrp="1" noChangeArrowheads="1"/>
          </p:cNvSpPr>
          <p:nvPr>
            <p:ph type="title"/>
          </p:nvPr>
        </p:nvSpPr>
        <p:spPr>
          <a:xfrm>
            <a:off x="457200" y="0"/>
            <a:ext cx="8229600" cy="1371600"/>
          </a:xfrm>
          <a:noFill/>
        </p:spPr>
        <p:txBody>
          <a:bodyPr/>
          <a:lstStyle/>
          <a:p>
            <a:pPr eaLnBrk="1" hangingPunct="1">
              <a:lnSpc>
                <a:spcPct val="95000"/>
              </a:lnSpc>
            </a:pPr>
            <a:r>
              <a:rPr lang="en-US" altLang="en-US" sz="4000"/>
              <a:t>Flame</a:t>
            </a:r>
          </a:p>
        </p:txBody>
      </p:sp>
      <p:pic>
        <p:nvPicPr>
          <p:cNvPr id="13316" name="Picture 4" descr="DTfire004">
            <a:extLst>
              <a:ext uri="{FF2B5EF4-FFF2-40B4-BE49-F238E27FC236}">
                <a16:creationId xmlns:a16="http://schemas.microsoft.com/office/drawing/2014/main" id="{E02C1F8C-6630-4554-BCA2-CDF2422368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4529138"/>
            <a:ext cx="3505200" cy="2328862"/>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nvGrpSpPr>
          <p:cNvPr id="13317" name="Group 5">
            <a:extLst>
              <a:ext uri="{FF2B5EF4-FFF2-40B4-BE49-F238E27FC236}">
                <a16:creationId xmlns:a16="http://schemas.microsoft.com/office/drawing/2014/main" id="{85184D01-76EC-4120-84A7-C302164F44F1}"/>
              </a:ext>
            </a:extLst>
          </p:cNvPr>
          <p:cNvGrpSpPr>
            <a:grpSpLocks/>
          </p:cNvGrpSpPr>
          <p:nvPr/>
        </p:nvGrpSpPr>
        <p:grpSpPr bwMode="auto">
          <a:xfrm>
            <a:off x="5105400" y="4343400"/>
            <a:ext cx="3733800" cy="2057400"/>
            <a:chOff x="1662" y="1728"/>
            <a:chExt cx="2226" cy="1415"/>
          </a:xfrm>
        </p:grpSpPr>
        <p:grpSp>
          <p:nvGrpSpPr>
            <p:cNvPr id="13346" name="Group 6">
              <a:extLst>
                <a:ext uri="{FF2B5EF4-FFF2-40B4-BE49-F238E27FC236}">
                  <a16:creationId xmlns:a16="http://schemas.microsoft.com/office/drawing/2014/main" id="{01F216E8-F1BD-442C-A8D6-8BF50B37569D}"/>
                </a:ext>
              </a:extLst>
            </p:cNvPr>
            <p:cNvGrpSpPr>
              <a:grpSpLocks/>
            </p:cNvGrpSpPr>
            <p:nvPr/>
          </p:nvGrpSpPr>
          <p:grpSpPr bwMode="auto">
            <a:xfrm flipH="1">
              <a:off x="2789" y="1728"/>
              <a:ext cx="432" cy="432"/>
              <a:chOff x="240" y="192"/>
              <a:chExt cx="1102" cy="1104"/>
            </a:xfrm>
          </p:grpSpPr>
          <p:sp>
            <p:nvSpPr>
              <p:cNvPr id="13349" name="AutoShape 7">
                <a:extLst>
                  <a:ext uri="{FF2B5EF4-FFF2-40B4-BE49-F238E27FC236}">
                    <a16:creationId xmlns:a16="http://schemas.microsoft.com/office/drawing/2014/main" id="{F4F252BA-3836-4C3A-8C41-3E1C31A09631}"/>
                  </a:ext>
                </a:extLst>
              </p:cNvPr>
              <p:cNvSpPr>
                <a:spLocks noChangeAspect="1" noChangeArrowheads="1" noTextEdit="1"/>
              </p:cNvSpPr>
              <p:nvPr/>
            </p:nvSpPr>
            <p:spPr bwMode="auto">
              <a:xfrm>
                <a:off x="240" y="192"/>
                <a:ext cx="1102"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350" name="Freeform 8">
                <a:extLst>
                  <a:ext uri="{FF2B5EF4-FFF2-40B4-BE49-F238E27FC236}">
                    <a16:creationId xmlns:a16="http://schemas.microsoft.com/office/drawing/2014/main" id="{5B8D485F-75A4-461F-A556-EBDC11EC113B}"/>
                  </a:ext>
                </a:extLst>
              </p:cNvPr>
              <p:cNvSpPr>
                <a:spLocks/>
              </p:cNvSpPr>
              <p:nvPr/>
            </p:nvSpPr>
            <p:spPr bwMode="auto">
              <a:xfrm>
                <a:off x="407" y="279"/>
                <a:ext cx="614" cy="990"/>
              </a:xfrm>
              <a:custGeom>
                <a:avLst/>
                <a:gdLst>
                  <a:gd name="T0" fmla="*/ 34 w 1843"/>
                  <a:gd name="T1" fmla="*/ 0 h 2969"/>
                  <a:gd name="T2" fmla="*/ 0 w 1843"/>
                  <a:gd name="T3" fmla="*/ 32 h 2969"/>
                  <a:gd name="T4" fmla="*/ 1 w 1843"/>
                  <a:gd name="T5" fmla="*/ 110 h 2969"/>
                  <a:gd name="T6" fmla="*/ 68 w 1843"/>
                  <a:gd name="T7" fmla="*/ 110 h 2969"/>
                  <a:gd name="T8" fmla="*/ 68 w 1843"/>
                  <a:gd name="T9" fmla="*/ 36 h 2969"/>
                  <a:gd name="T10" fmla="*/ 64 w 1843"/>
                  <a:gd name="T11" fmla="*/ 26 h 2969"/>
                  <a:gd name="T12" fmla="*/ 65 w 1843"/>
                  <a:gd name="T13" fmla="*/ 9 h 2969"/>
                  <a:gd name="T14" fmla="*/ 56 w 1843"/>
                  <a:gd name="T15" fmla="*/ 9 h 2969"/>
                  <a:gd name="T16" fmla="*/ 55 w 1843"/>
                  <a:gd name="T17" fmla="*/ 19 h 2969"/>
                  <a:gd name="T18" fmla="*/ 34 w 1843"/>
                  <a:gd name="T19" fmla="*/ 0 h 2969"/>
                  <a:gd name="T20" fmla="*/ 34 w 1843"/>
                  <a:gd name="T21" fmla="*/ 0 h 296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43" h="2969">
                    <a:moveTo>
                      <a:pt x="910" y="0"/>
                    </a:moveTo>
                    <a:lnTo>
                      <a:pt x="0" y="865"/>
                    </a:lnTo>
                    <a:lnTo>
                      <a:pt x="32" y="2969"/>
                    </a:lnTo>
                    <a:lnTo>
                      <a:pt x="1843" y="2969"/>
                    </a:lnTo>
                    <a:lnTo>
                      <a:pt x="1843" y="961"/>
                    </a:lnTo>
                    <a:lnTo>
                      <a:pt x="1738" y="709"/>
                    </a:lnTo>
                    <a:lnTo>
                      <a:pt x="1761" y="236"/>
                    </a:lnTo>
                    <a:lnTo>
                      <a:pt x="1502" y="245"/>
                    </a:lnTo>
                    <a:lnTo>
                      <a:pt x="1486" y="504"/>
                    </a:lnTo>
                    <a:lnTo>
                      <a:pt x="91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51" name="Freeform 9">
                <a:extLst>
                  <a:ext uri="{FF2B5EF4-FFF2-40B4-BE49-F238E27FC236}">
                    <a16:creationId xmlns:a16="http://schemas.microsoft.com/office/drawing/2014/main" id="{A866231B-ECAF-4F81-9A74-D9C73C623372}"/>
                  </a:ext>
                </a:extLst>
              </p:cNvPr>
              <p:cNvSpPr>
                <a:spLocks/>
              </p:cNvSpPr>
              <p:nvPr/>
            </p:nvSpPr>
            <p:spPr bwMode="auto">
              <a:xfrm>
                <a:off x="653" y="967"/>
                <a:ext cx="115" cy="308"/>
              </a:xfrm>
              <a:custGeom>
                <a:avLst/>
                <a:gdLst>
                  <a:gd name="T0" fmla="*/ 0 w 344"/>
                  <a:gd name="T1" fmla="*/ 0 h 925"/>
                  <a:gd name="T2" fmla="*/ 0 w 344"/>
                  <a:gd name="T3" fmla="*/ 34 h 925"/>
                  <a:gd name="T4" fmla="*/ 13 w 344"/>
                  <a:gd name="T5" fmla="*/ 34 h 925"/>
                  <a:gd name="T6" fmla="*/ 12 w 344"/>
                  <a:gd name="T7" fmla="*/ 0 h 925"/>
                  <a:gd name="T8" fmla="*/ 0 w 344"/>
                  <a:gd name="T9" fmla="*/ 0 h 925"/>
                  <a:gd name="T10" fmla="*/ 0 w 344"/>
                  <a:gd name="T11" fmla="*/ 0 h 92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4" h="925">
                    <a:moveTo>
                      <a:pt x="6" y="0"/>
                    </a:moveTo>
                    <a:lnTo>
                      <a:pt x="0" y="925"/>
                    </a:lnTo>
                    <a:lnTo>
                      <a:pt x="344" y="925"/>
                    </a:lnTo>
                    <a:lnTo>
                      <a:pt x="322" y="9"/>
                    </a:lnTo>
                    <a:lnTo>
                      <a:pt x="6"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52" name="Freeform 10">
                <a:extLst>
                  <a:ext uri="{FF2B5EF4-FFF2-40B4-BE49-F238E27FC236}">
                    <a16:creationId xmlns:a16="http://schemas.microsoft.com/office/drawing/2014/main" id="{AB6A71EC-2BC6-42FC-9C26-191D4055B4B4}"/>
                  </a:ext>
                </a:extLst>
              </p:cNvPr>
              <p:cNvSpPr>
                <a:spLocks/>
              </p:cNvSpPr>
              <p:nvPr/>
            </p:nvSpPr>
            <p:spPr bwMode="auto">
              <a:xfrm>
                <a:off x="620" y="581"/>
                <a:ext cx="184" cy="162"/>
              </a:xfrm>
              <a:custGeom>
                <a:avLst/>
                <a:gdLst>
                  <a:gd name="T0" fmla="*/ 0 w 553"/>
                  <a:gd name="T1" fmla="*/ 0 h 486"/>
                  <a:gd name="T2" fmla="*/ 0 w 553"/>
                  <a:gd name="T3" fmla="*/ 18 h 486"/>
                  <a:gd name="T4" fmla="*/ 20 w 553"/>
                  <a:gd name="T5" fmla="*/ 18 h 486"/>
                  <a:gd name="T6" fmla="*/ 20 w 553"/>
                  <a:gd name="T7" fmla="*/ 0 h 486"/>
                  <a:gd name="T8" fmla="*/ 0 w 553"/>
                  <a:gd name="T9" fmla="*/ 0 h 486"/>
                  <a:gd name="T10" fmla="*/ 0 w 553"/>
                  <a:gd name="T11" fmla="*/ 0 h 48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3" h="486">
                    <a:moveTo>
                      <a:pt x="13" y="8"/>
                    </a:moveTo>
                    <a:lnTo>
                      <a:pt x="0" y="486"/>
                    </a:lnTo>
                    <a:lnTo>
                      <a:pt x="553" y="477"/>
                    </a:lnTo>
                    <a:lnTo>
                      <a:pt x="540" y="0"/>
                    </a:lnTo>
                    <a:lnTo>
                      <a:pt x="13" y="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53" name="Freeform 11">
                <a:extLst>
                  <a:ext uri="{FF2B5EF4-FFF2-40B4-BE49-F238E27FC236}">
                    <a16:creationId xmlns:a16="http://schemas.microsoft.com/office/drawing/2014/main" id="{745DF6C6-F942-4349-B935-4199B0BE1680}"/>
                  </a:ext>
                </a:extLst>
              </p:cNvPr>
              <p:cNvSpPr>
                <a:spLocks/>
              </p:cNvSpPr>
              <p:nvPr/>
            </p:nvSpPr>
            <p:spPr bwMode="auto">
              <a:xfrm>
                <a:off x="314" y="228"/>
                <a:ext cx="791" cy="467"/>
              </a:xfrm>
              <a:custGeom>
                <a:avLst/>
                <a:gdLst>
                  <a:gd name="T0" fmla="*/ 43 w 2373"/>
                  <a:gd name="T1" fmla="*/ 0 h 1402"/>
                  <a:gd name="T2" fmla="*/ 0 w 2373"/>
                  <a:gd name="T3" fmla="*/ 46 h 1402"/>
                  <a:gd name="T4" fmla="*/ 5 w 2373"/>
                  <a:gd name="T5" fmla="*/ 51 h 1402"/>
                  <a:gd name="T6" fmla="*/ 45 w 2373"/>
                  <a:gd name="T7" fmla="*/ 10 h 1402"/>
                  <a:gd name="T8" fmla="*/ 83 w 2373"/>
                  <a:gd name="T9" fmla="*/ 52 h 1402"/>
                  <a:gd name="T10" fmla="*/ 88 w 2373"/>
                  <a:gd name="T11" fmla="*/ 46 h 1402"/>
                  <a:gd name="T12" fmla="*/ 43 w 2373"/>
                  <a:gd name="T13" fmla="*/ 0 h 1402"/>
                  <a:gd name="T14" fmla="*/ 43 w 2373"/>
                  <a:gd name="T15" fmla="*/ 0 h 140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373" h="1402">
                    <a:moveTo>
                      <a:pt x="1170" y="0"/>
                    </a:moveTo>
                    <a:lnTo>
                      <a:pt x="0" y="1230"/>
                    </a:lnTo>
                    <a:lnTo>
                      <a:pt x="141" y="1386"/>
                    </a:lnTo>
                    <a:lnTo>
                      <a:pt x="1208" y="275"/>
                    </a:lnTo>
                    <a:lnTo>
                      <a:pt x="2245" y="1402"/>
                    </a:lnTo>
                    <a:lnTo>
                      <a:pt x="2373" y="1230"/>
                    </a:lnTo>
                    <a:lnTo>
                      <a:pt x="117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54" name="Freeform 12">
                <a:extLst>
                  <a:ext uri="{FF2B5EF4-FFF2-40B4-BE49-F238E27FC236}">
                    <a16:creationId xmlns:a16="http://schemas.microsoft.com/office/drawing/2014/main" id="{3AF6A669-1BB5-4112-9225-E6A1CC5CFF77}"/>
                  </a:ext>
                </a:extLst>
              </p:cNvPr>
              <p:cNvSpPr>
                <a:spLocks/>
              </p:cNvSpPr>
              <p:nvPr/>
            </p:nvSpPr>
            <p:spPr bwMode="auto">
              <a:xfrm>
                <a:off x="885" y="348"/>
                <a:ext cx="130" cy="219"/>
              </a:xfrm>
              <a:custGeom>
                <a:avLst/>
                <a:gdLst>
                  <a:gd name="T0" fmla="*/ 0 w 390"/>
                  <a:gd name="T1" fmla="*/ 10 h 657"/>
                  <a:gd name="T2" fmla="*/ 0 w 390"/>
                  <a:gd name="T3" fmla="*/ 0 h 657"/>
                  <a:gd name="T4" fmla="*/ 14 w 390"/>
                  <a:gd name="T5" fmla="*/ 0 h 657"/>
                  <a:gd name="T6" fmla="*/ 14 w 390"/>
                  <a:gd name="T7" fmla="*/ 24 h 657"/>
                  <a:gd name="T8" fmla="*/ 10 w 390"/>
                  <a:gd name="T9" fmla="*/ 20 h 657"/>
                  <a:gd name="T10" fmla="*/ 10 w 390"/>
                  <a:gd name="T11" fmla="*/ 4 h 657"/>
                  <a:gd name="T12" fmla="*/ 5 w 390"/>
                  <a:gd name="T13" fmla="*/ 4 h 657"/>
                  <a:gd name="T14" fmla="*/ 5 w 390"/>
                  <a:gd name="T15" fmla="*/ 16 h 657"/>
                  <a:gd name="T16" fmla="*/ 0 w 390"/>
                  <a:gd name="T17" fmla="*/ 10 h 657"/>
                  <a:gd name="T18" fmla="*/ 0 w 390"/>
                  <a:gd name="T19" fmla="*/ 10 h 6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0" h="657">
                    <a:moveTo>
                      <a:pt x="10" y="281"/>
                    </a:moveTo>
                    <a:lnTo>
                      <a:pt x="0" y="0"/>
                    </a:lnTo>
                    <a:lnTo>
                      <a:pt x="390" y="0"/>
                    </a:lnTo>
                    <a:lnTo>
                      <a:pt x="390" y="657"/>
                    </a:lnTo>
                    <a:lnTo>
                      <a:pt x="265" y="536"/>
                    </a:lnTo>
                    <a:lnTo>
                      <a:pt x="265" y="114"/>
                    </a:lnTo>
                    <a:lnTo>
                      <a:pt x="147" y="114"/>
                    </a:lnTo>
                    <a:lnTo>
                      <a:pt x="147" y="439"/>
                    </a:lnTo>
                    <a:lnTo>
                      <a:pt x="10" y="2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55" name="Freeform 13">
                <a:extLst>
                  <a:ext uri="{FF2B5EF4-FFF2-40B4-BE49-F238E27FC236}">
                    <a16:creationId xmlns:a16="http://schemas.microsoft.com/office/drawing/2014/main" id="{2FA047EB-D1C7-42AE-A873-B35960AC9734}"/>
                  </a:ext>
                </a:extLst>
              </p:cNvPr>
              <p:cNvSpPr>
                <a:spLocks/>
              </p:cNvSpPr>
              <p:nvPr/>
            </p:nvSpPr>
            <p:spPr bwMode="auto">
              <a:xfrm>
                <a:off x="611" y="570"/>
                <a:ext cx="208" cy="185"/>
              </a:xfrm>
              <a:custGeom>
                <a:avLst/>
                <a:gdLst>
                  <a:gd name="T0" fmla="*/ 0 w 626"/>
                  <a:gd name="T1" fmla="*/ 0 h 554"/>
                  <a:gd name="T2" fmla="*/ 23 w 626"/>
                  <a:gd name="T3" fmla="*/ 0 h 554"/>
                  <a:gd name="T4" fmla="*/ 23 w 626"/>
                  <a:gd name="T5" fmla="*/ 21 h 554"/>
                  <a:gd name="T6" fmla="*/ 0 w 626"/>
                  <a:gd name="T7" fmla="*/ 21 h 554"/>
                  <a:gd name="T8" fmla="*/ 0 w 626"/>
                  <a:gd name="T9" fmla="*/ 18 h 554"/>
                  <a:gd name="T10" fmla="*/ 20 w 626"/>
                  <a:gd name="T11" fmla="*/ 18 h 554"/>
                  <a:gd name="T12" fmla="*/ 20 w 626"/>
                  <a:gd name="T13" fmla="*/ 3 h 554"/>
                  <a:gd name="T14" fmla="*/ 3 w 626"/>
                  <a:gd name="T15" fmla="*/ 3 h 554"/>
                  <a:gd name="T16" fmla="*/ 0 w 626"/>
                  <a:gd name="T17" fmla="*/ 0 h 554"/>
                  <a:gd name="T18" fmla="*/ 0 w 626"/>
                  <a:gd name="T19" fmla="*/ 0 h 5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26" h="554">
                    <a:moveTo>
                      <a:pt x="0" y="0"/>
                    </a:moveTo>
                    <a:lnTo>
                      <a:pt x="626" y="0"/>
                    </a:lnTo>
                    <a:lnTo>
                      <a:pt x="626" y="554"/>
                    </a:lnTo>
                    <a:lnTo>
                      <a:pt x="11" y="554"/>
                    </a:lnTo>
                    <a:lnTo>
                      <a:pt x="11" y="485"/>
                    </a:lnTo>
                    <a:lnTo>
                      <a:pt x="532" y="485"/>
                    </a:lnTo>
                    <a:lnTo>
                      <a:pt x="532" y="83"/>
                    </a:lnTo>
                    <a:lnTo>
                      <a:pt x="73" y="8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56" name="Freeform 14">
                <a:extLst>
                  <a:ext uri="{FF2B5EF4-FFF2-40B4-BE49-F238E27FC236}">
                    <a16:creationId xmlns:a16="http://schemas.microsoft.com/office/drawing/2014/main" id="{4C4F1905-A4D0-43F9-8D72-216DFC6F7778}"/>
                  </a:ext>
                </a:extLst>
              </p:cNvPr>
              <p:cNvSpPr>
                <a:spLocks/>
              </p:cNvSpPr>
              <p:nvPr/>
            </p:nvSpPr>
            <p:spPr bwMode="auto">
              <a:xfrm>
                <a:off x="611" y="569"/>
                <a:ext cx="31" cy="185"/>
              </a:xfrm>
              <a:custGeom>
                <a:avLst/>
                <a:gdLst>
                  <a:gd name="T0" fmla="*/ 0 w 95"/>
                  <a:gd name="T1" fmla="*/ 0 h 555"/>
                  <a:gd name="T2" fmla="*/ 0 w 95"/>
                  <a:gd name="T3" fmla="*/ 21 h 555"/>
                  <a:gd name="T4" fmla="*/ 3 w 95"/>
                  <a:gd name="T5" fmla="*/ 21 h 555"/>
                  <a:gd name="T6" fmla="*/ 3 w 95"/>
                  <a:gd name="T7" fmla="*/ 3 h 555"/>
                  <a:gd name="T8" fmla="*/ 0 w 95"/>
                  <a:gd name="T9" fmla="*/ 0 h 555"/>
                  <a:gd name="T10" fmla="*/ 0 w 95"/>
                  <a:gd name="T11" fmla="*/ 0 h 55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5" h="555">
                    <a:moveTo>
                      <a:pt x="0" y="0"/>
                    </a:moveTo>
                    <a:lnTo>
                      <a:pt x="0" y="555"/>
                    </a:lnTo>
                    <a:lnTo>
                      <a:pt x="95" y="555"/>
                    </a:lnTo>
                    <a:lnTo>
                      <a:pt x="95" y="7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57" name="Freeform 15">
                <a:extLst>
                  <a:ext uri="{FF2B5EF4-FFF2-40B4-BE49-F238E27FC236}">
                    <a16:creationId xmlns:a16="http://schemas.microsoft.com/office/drawing/2014/main" id="{B683680C-8386-41A9-80DF-35FDFA4191F2}"/>
                  </a:ext>
                </a:extLst>
              </p:cNvPr>
              <p:cNvSpPr>
                <a:spLocks/>
              </p:cNvSpPr>
              <p:nvPr/>
            </p:nvSpPr>
            <p:spPr bwMode="auto">
              <a:xfrm>
                <a:off x="621" y="653"/>
                <a:ext cx="189" cy="28"/>
              </a:xfrm>
              <a:custGeom>
                <a:avLst/>
                <a:gdLst>
                  <a:gd name="T0" fmla="*/ 0 w 566"/>
                  <a:gd name="T1" fmla="*/ 0 h 84"/>
                  <a:gd name="T2" fmla="*/ 21 w 566"/>
                  <a:gd name="T3" fmla="*/ 0 h 84"/>
                  <a:gd name="T4" fmla="*/ 21 w 566"/>
                  <a:gd name="T5" fmla="*/ 3 h 84"/>
                  <a:gd name="T6" fmla="*/ 0 w 566"/>
                  <a:gd name="T7" fmla="*/ 3 h 84"/>
                  <a:gd name="T8" fmla="*/ 0 w 566"/>
                  <a:gd name="T9" fmla="*/ 0 h 84"/>
                  <a:gd name="T10" fmla="*/ 0 w 566"/>
                  <a:gd name="T11" fmla="*/ 0 h 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66" h="84">
                    <a:moveTo>
                      <a:pt x="0" y="0"/>
                    </a:moveTo>
                    <a:lnTo>
                      <a:pt x="566" y="0"/>
                    </a:lnTo>
                    <a:lnTo>
                      <a:pt x="566" y="84"/>
                    </a:lnTo>
                    <a:lnTo>
                      <a:pt x="0" y="84"/>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58" name="Freeform 16">
                <a:extLst>
                  <a:ext uri="{FF2B5EF4-FFF2-40B4-BE49-F238E27FC236}">
                    <a16:creationId xmlns:a16="http://schemas.microsoft.com/office/drawing/2014/main" id="{50F600E8-1660-41B5-83CD-264371B2B9EA}"/>
                  </a:ext>
                </a:extLst>
              </p:cNvPr>
              <p:cNvSpPr>
                <a:spLocks/>
              </p:cNvSpPr>
              <p:nvPr/>
            </p:nvSpPr>
            <p:spPr bwMode="auto">
              <a:xfrm>
                <a:off x="699" y="584"/>
                <a:ext cx="28" cy="162"/>
              </a:xfrm>
              <a:custGeom>
                <a:avLst/>
                <a:gdLst>
                  <a:gd name="T0" fmla="*/ 0 w 83"/>
                  <a:gd name="T1" fmla="*/ 0 h 485"/>
                  <a:gd name="T2" fmla="*/ 0 w 83"/>
                  <a:gd name="T3" fmla="*/ 18 h 485"/>
                  <a:gd name="T4" fmla="*/ 3 w 83"/>
                  <a:gd name="T5" fmla="*/ 18 h 485"/>
                  <a:gd name="T6" fmla="*/ 3 w 83"/>
                  <a:gd name="T7" fmla="*/ 0 h 485"/>
                  <a:gd name="T8" fmla="*/ 0 w 83"/>
                  <a:gd name="T9" fmla="*/ 0 h 485"/>
                  <a:gd name="T10" fmla="*/ 0 w 83"/>
                  <a:gd name="T11" fmla="*/ 0 h 48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3" h="485">
                    <a:moveTo>
                      <a:pt x="0" y="0"/>
                    </a:moveTo>
                    <a:lnTo>
                      <a:pt x="0" y="485"/>
                    </a:lnTo>
                    <a:lnTo>
                      <a:pt x="83" y="485"/>
                    </a:lnTo>
                    <a:lnTo>
                      <a:pt x="83"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59" name="Freeform 17">
                <a:extLst>
                  <a:ext uri="{FF2B5EF4-FFF2-40B4-BE49-F238E27FC236}">
                    <a16:creationId xmlns:a16="http://schemas.microsoft.com/office/drawing/2014/main" id="{CA793AF2-28C0-4036-9B26-B3AFB87C666C}"/>
                  </a:ext>
                </a:extLst>
              </p:cNvPr>
              <p:cNvSpPr>
                <a:spLocks/>
              </p:cNvSpPr>
              <p:nvPr/>
            </p:nvSpPr>
            <p:spPr bwMode="auto">
              <a:xfrm>
                <a:off x="635" y="949"/>
                <a:ext cx="148" cy="325"/>
              </a:xfrm>
              <a:custGeom>
                <a:avLst/>
                <a:gdLst>
                  <a:gd name="T0" fmla="*/ 0 w 444"/>
                  <a:gd name="T1" fmla="*/ 0 h 977"/>
                  <a:gd name="T2" fmla="*/ 0 w 444"/>
                  <a:gd name="T3" fmla="*/ 36 h 977"/>
                  <a:gd name="T4" fmla="*/ 4 w 444"/>
                  <a:gd name="T5" fmla="*/ 36 h 977"/>
                  <a:gd name="T6" fmla="*/ 4 w 444"/>
                  <a:gd name="T7" fmla="*/ 4 h 977"/>
                  <a:gd name="T8" fmla="*/ 12 w 444"/>
                  <a:gd name="T9" fmla="*/ 4 h 977"/>
                  <a:gd name="T10" fmla="*/ 12 w 444"/>
                  <a:gd name="T11" fmla="*/ 35 h 977"/>
                  <a:gd name="T12" fmla="*/ 16 w 444"/>
                  <a:gd name="T13" fmla="*/ 35 h 977"/>
                  <a:gd name="T14" fmla="*/ 16 w 444"/>
                  <a:gd name="T15" fmla="*/ 0 h 977"/>
                  <a:gd name="T16" fmla="*/ 0 w 444"/>
                  <a:gd name="T17" fmla="*/ 0 h 977"/>
                  <a:gd name="T18" fmla="*/ 0 w 444"/>
                  <a:gd name="T19" fmla="*/ 0 h 97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44" h="977">
                    <a:moveTo>
                      <a:pt x="0" y="6"/>
                    </a:moveTo>
                    <a:lnTo>
                      <a:pt x="0" y="977"/>
                    </a:lnTo>
                    <a:lnTo>
                      <a:pt x="111" y="977"/>
                    </a:lnTo>
                    <a:lnTo>
                      <a:pt x="111" y="111"/>
                    </a:lnTo>
                    <a:lnTo>
                      <a:pt x="333" y="111"/>
                    </a:lnTo>
                    <a:lnTo>
                      <a:pt x="333" y="956"/>
                    </a:lnTo>
                    <a:lnTo>
                      <a:pt x="444" y="956"/>
                    </a:lnTo>
                    <a:lnTo>
                      <a:pt x="444" y="0"/>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3347" name="Freeform 18">
              <a:extLst>
                <a:ext uri="{FF2B5EF4-FFF2-40B4-BE49-F238E27FC236}">
                  <a16:creationId xmlns:a16="http://schemas.microsoft.com/office/drawing/2014/main" id="{84303542-8FAC-4303-BDF9-7FC948CAF4DB}"/>
                </a:ext>
              </a:extLst>
            </p:cNvPr>
            <p:cNvSpPr>
              <a:spLocks/>
            </p:cNvSpPr>
            <p:nvPr/>
          </p:nvSpPr>
          <p:spPr bwMode="auto">
            <a:xfrm>
              <a:off x="1662" y="2126"/>
              <a:ext cx="2112" cy="1017"/>
            </a:xfrm>
            <a:custGeom>
              <a:avLst/>
              <a:gdLst>
                <a:gd name="T0" fmla="*/ 0 w 2112"/>
                <a:gd name="T1" fmla="*/ 992 h 1017"/>
                <a:gd name="T2" fmla="*/ 211 w 2112"/>
                <a:gd name="T3" fmla="*/ 1000 h 1017"/>
                <a:gd name="T4" fmla="*/ 374 w 2112"/>
                <a:gd name="T5" fmla="*/ 884 h 1017"/>
                <a:gd name="T6" fmla="*/ 698 w 2112"/>
                <a:gd name="T7" fmla="*/ 655 h 1017"/>
                <a:gd name="T8" fmla="*/ 919 w 2112"/>
                <a:gd name="T9" fmla="*/ 420 h 1017"/>
                <a:gd name="T10" fmla="*/ 1195 w 2112"/>
                <a:gd name="T11" fmla="*/ 68 h 1017"/>
                <a:gd name="T12" fmla="*/ 1566 w 2112"/>
                <a:gd name="T13" fmla="*/ 10 h 1017"/>
                <a:gd name="T14" fmla="*/ 2112 w 2112"/>
                <a:gd name="T15" fmla="*/ 22 h 101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12" h="1017">
                  <a:moveTo>
                    <a:pt x="0" y="992"/>
                  </a:moveTo>
                  <a:cubicBezTo>
                    <a:pt x="75" y="1005"/>
                    <a:pt x="149" y="1017"/>
                    <a:pt x="211" y="1000"/>
                  </a:cubicBezTo>
                  <a:cubicBezTo>
                    <a:pt x="274" y="982"/>
                    <a:pt x="292" y="942"/>
                    <a:pt x="374" y="884"/>
                  </a:cubicBezTo>
                  <a:cubicBezTo>
                    <a:pt x="455" y="827"/>
                    <a:pt x="608" y="731"/>
                    <a:pt x="698" y="655"/>
                  </a:cubicBezTo>
                  <a:cubicBezTo>
                    <a:pt x="789" y="577"/>
                    <a:pt x="835" y="518"/>
                    <a:pt x="919" y="420"/>
                  </a:cubicBezTo>
                  <a:cubicBezTo>
                    <a:pt x="1001" y="323"/>
                    <a:pt x="1087" y="136"/>
                    <a:pt x="1195" y="68"/>
                  </a:cubicBezTo>
                  <a:cubicBezTo>
                    <a:pt x="1303" y="0"/>
                    <a:pt x="1413" y="18"/>
                    <a:pt x="1566" y="10"/>
                  </a:cubicBezTo>
                  <a:cubicBezTo>
                    <a:pt x="1719" y="2"/>
                    <a:pt x="1998" y="20"/>
                    <a:pt x="2112" y="22"/>
                  </a:cubicBezTo>
                </a:path>
              </a:pathLst>
            </a:custGeom>
            <a:noFill/>
            <a:ln w="76200" cmpd="sng">
              <a:solidFill>
                <a:srgbClr val="9966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48" name="Text Box 19">
              <a:extLst>
                <a:ext uri="{FF2B5EF4-FFF2-40B4-BE49-F238E27FC236}">
                  <a16:creationId xmlns:a16="http://schemas.microsoft.com/office/drawing/2014/main" id="{E5961CDF-911A-468C-AD67-B9DEE121C78D}"/>
                </a:ext>
              </a:extLst>
            </p:cNvPr>
            <p:cNvSpPr txBox="1">
              <a:spLocks noChangeArrowheads="1"/>
            </p:cNvSpPr>
            <p:nvPr/>
          </p:nvSpPr>
          <p:spPr bwMode="auto">
            <a:xfrm>
              <a:off x="2880" y="2256"/>
              <a:ext cx="1008" cy="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Wingdings" panose="05000000000000000000" pitchFamily="2" charset="2"/>
                <a:buChar char="§"/>
                <a:defRPr sz="3200">
                  <a:solidFill>
                    <a:srgbClr val="FFFFFF"/>
                  </a:solidFill>
                  <a:latin typeface="Arial" panose="020B0604020202020204" pitchFamily="34" charset="0"/>
                </a:defRPr>
              </a:lvl1pPr>
              <a:lvl2pPr marL="742950" indent="-285750">
                <a:spcBef>
                  <a:spcPct val="20000"/>
                </a:spcBef>
                <a:buFont typeface="Wingdings" panose="05000000000000000000" pitchFamily="2" charset="2"/>
                <a:buChar char="§"/>
                <a:defRPr sz="2800">
                  <a:solidFill>
                    <a:srgbClr val="FFFFFF"/>
                  </a:solidFill>
                  <a:latin typeface="Arial" panose="020B0604020202020204" pitchFamily="34" charset="0"/>
                </a:defRPr>
              </a:lvl2pPr>
              <a:lvl3pPr marL="1143000" indent="-228600">
                <a:spcBef>
                  <a:spcPct val="20000"/>
                </a:spcBef>
                <a:buFont typeface="Wingdings" panose="05000000000000000000" pitchFamily="2" charset="2"/>
                <a:buChar char="§"/>
                <a:defRPr sz="2400">
                  <a:solidFill>
                    <a:srgbClr val="FFFFFF"/>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rgbClr val="FFFFFF"/>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FFFFFF"/>
                  </a:solidFill>
                  <a:latin typeface="Arial" panose="020B0604020202020204" pitchFamily="34" charset="0"/>
                </a:defRPr>
              </a:lvl9pPr>
            </a:lstStyle>
            <a:p>
              <a:pPr eaLnBrk="1" hangingPunct="1">
                <a:spcBef>
                  <a:spcPct val="50000"/>
                </a:spcBef>
                <a:buFontTx/>
                <a:buNone/>
              </a:pPr>
              <a:endParaRPr lang="en-US" altLang="en-US" sz="1800">
                <a:solidFill>
                  <a:schemeClr val="tx1"/>
                </a:solidFill>
              </a:endParaRPr>
            </a:p>
          </p:txBody>
        </p:sp>
      </p:grpSp>
      <p:grpSp>
        <p:nvGrpSpPr>
          <p:cNvPr id="13318" name="Group 20">
            <a:extLst>
              <a:ext uri="{FF2B5EF4-FFF2-40B4-BE49-F238E27FC236}">
                <a16:creationId xmlns:a16="http://schemas.microsoft.com/office/drawing/2014/main" id="{4BC7B180-6A6B-4375-B7C6-64092FFB855F}"/>
              </a:ext>
            </a:extLst>
          </p:cNvPr>
          <p:cNvGrpSpPr>
            <a:grpSpLocks/>
          </p:cNvGrpSpPr>
          <p:nvPr/>
        </p:nvGrpSpPr>
        <p:grpSpPr bwMode="auto">
          <a:xfrm>
            <a:off x="5029200" y="5334000"/>
            <a:ext cx="950913" cy="914400"/>
            <a:chOff x="240" y="3264"/>
            <a:chExt cx="990" cy="1056"/>
          </a:xfrm>
        </p:grpSpPr>
        <p:grpSp>
          <p:nvGrpSpPr>
            <p:cNvPr id="13325" name="Group 21">
              <a:extLst>
                <a:ext uri="{FF2B5EF4-FFF2-40B4-BE49-F238E27FC236}">
                  <a16:creationId xmlns:a16="http://schemas.microsoft.com/office/drawing/2014/main" id="{3525576A-74B7-4909-AAFA-DC73971DE08E}"/>
                </a:ext>
              </a:extLst>
            </p:cNvPr>
            <p:cNvGrpSpPr>
              <a:grpSpLocks/>
            </p:cNvGrpSpPr>
            <p:nvPr/>
          </p:nvGrpSpPr>
          <p:grpSpPr bwMode="auto">
            <a:xfrm flipH="1">
              <a:off x="240" y="3487"/>
              <a:ext cx="613" cy="833"/>
              <a:chOff x="576" y="2505"/>
              <a:chExt cx="1552" cy="1800"/>
            </a:xfrm>
          </p:grpSpPr>
          <p:sp>
            <p:nvSpPr>
              <p:cNvPr id="13335" name="Freeform 22">
                <a:extLst>
                  <a:ext uri="{FF2B5EF4-FFF2-40B4-BE49-F238E27FC236}">
                    <a16:creationId xmlns:a16="http://schemas.microsoft.com/office/drawing/2014/main" id="{7AB09D7F-1D32-4D05-AFE4-86DDB68B21C0}"/>
                  </a:ext>
                </a:extLst>
              </p:cNvPr>
              <p:cNvSpPr>
                <a:spLocks/>
              </p:cNvSpPr>
              <p:nvPr/>
            </p:nvSpPr>
            <p:spPr bwMode="auto">
              <a:xfrm>
                <a:off x="736" y="2505"/>
                <a:ext cx="1392" cy="1800"/>
              </a:xfrm>
              <a:custGeom>
                <a:avLst/>
                <a:gdLst>
                  <a:gd name="T0" fmla="*/ 272 w 1392"/>
                  <a:gd name="T1" fmla="*/ 1072 h 1800"/>
                  <a:gd name="T2" fmla="*/ 320 w 1392"/>
                  <a:gd name="T3" fmla="*/ 1168 h 1800"/>
                  <a:gd name="T4" fmla="*/ 512 w 1392"/>
                  <a:gd name="T5" fmla="*/ 1264 h 1800"/>
                  <a:gd name="T6" fmla="*/ 656 w 1392"/>
                  <a:gd name="T7" fmla="*/ 1408 h 1800"/>
                  <a:gd name="T8" fmla="*/ 848 w 1392"/>
                  <a:gd name="T9" fmla="*/ 1504 h 1800"/>
                  <a:gd name="T10" fmla="*/ 1040 w 1392"/>
                  <a:gd name="T11" fmla="*/ 1696 h 1800"/>
                  <a:gd name="T12" fmla="*/ 1280 w 1392"/>
                  <a:gd name="T13" fmla="*/ 1792 h 1800"/>
                  <a:gd name="T14" fmla="*/ 1376 w 1392"/>
                  <a:gd name="T15" fmla="*/ 1744 h 1800"/>
                  <a:gd name="T16" fmla="*/ 1376 w 1392"/>
                  <a:gd name="T17" fmla="*/ 1696 h 1800"/>
                  <a:gd name="T18" fmla="*/ 1328 w 1392"/>
                  <a:gd name="T19" fmla="*/ 1552 h 1800"/>
                  <a:gd name="T20" fmla="*/ 1280 w 1392"/>
                  <a:gd name="T21" fmla="*/ 1456 h 1800"/>
                  <a:gd name="T22" fmla="*/ 1184 w 1392"/>
                  <a:gd name="T23" fmla="*/ 1360 h 1800"/>
                  <a:gd name="T24" fmla="*/ 944 w 1392"/>
                  <a:gd name="T25" fmla="*/ 1216 h 1800"/>
                  <a:gd name="T26" fmla="*/ 848 w 1392"/>
                  <a:gd name="T27" fmla="*/ 1024 h 1800"/>
                  <a:gd name="T28" fmla="*/ 704 w 1392"/>
                  <a:gd name="T29" fmla="*/ 880 h 1800"/>
                  <a:gd name="T30" fmla="*/ 656 w 1392"/>
                  <a:gd name="T31" fmla="*/ 688 h 1800"/>
                  <a:gd name="T32" fmla="*/ 464 w 1392"/>
                  <a:gd name="T33" fmla="*/ 352 h 1800"/>
                  <a:gd name="T34" fmla="*/ 272 w 1392"/>
                  <a:gd name="T35" fmla="*/ 160 h 1800"/>
                  <a:gd name="T36" fmla="*/ 32 w 1392"/>
                  <a:gd name="T37" fmla="*/ 16 h 1800"/>
                  <a:gd name="T38" fmla="*/ 80 w 1392"/>
                  <a:gd name="T39" fmla="*/ 64 h 1800"/>
                  <a:gd name="T40" fmla="*/ 80 w 1392"/>
                  <a:gd name="T41" fmla="*/ 208 h 1800"/>
                  <a:gd name="T42" fmla="*/ 128 w 1392"/>
                  <a:gd name="T43" fmla="*/ 400 h 1800"/>
                  <a:gd name="T44" fmla="*/ 122 w 1392"/>
                  <a:gd name="T45" fmla="*/ 870 h 180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392" h="1800">
                    <a:moveTo>
                      <a:pt x="272" y="1072"/>
                    </a:moveTo>
                    <a:cubicBezTo>
                      <a:pt x="276" y="1104"/>
                      <a:pt x="280" y="1136"/>
                      <a:pt x="320" y="1168"/>
                    </a:cubicBezTo>
                    <a:cubicBezTo>
                      <a:pt x="360" y="1200"/>
                      <a:pt x="456" y="1224"/>
                      <a:pt x="512" y="1264"/>
                    </a:cubicBezTo>
                    <a:cubicBezTo>
                      <a:pt x="568" y="1304"/>
                      <a:pt x="600" y="1368"/>
                      <a:pt x="656" y="1408"/>
                    </a:cubicBezTo>
                    <a:cubicBezTo>
                      <a:pt x="712" y="1448"/>
                      <a:pt x="784" y="1456"/>
                      <a:pt x="848" y="1504"/>
                    </a:cubicBezTo>
                    <a:cubicBezTo>
                      <a:pt x="912" y="1552"/>
                      <a:pt x="968" y="1648"/>
                      <a:pt x="1040" y="1696"/>
                    </a:cubicBezTo>
                    <a:cubicBezTo>
                      <a:pt x="1112" y="1744"/>
                      <a:pt x="1224" y="1784"/>
                      <a:pt x="1280" y="1792"/>
                    </a:cubicBezTo>
                    <a:cubicBezTo>
                      <a:pt x="1336" y="1800"/>
                      <a:pt x="1360" y="1760"/>
                      <a:pt x="1376" y="1744"/>
                    </a:cubicBezTo>
                    <a:cubicBezTo>
                      <a:pt x="1392" y="1728"/>
                      <a:pt x="1384" y="1728"/>
                      <a:pt x="1376" y="1696"/>
                    </a:cubicBezTo>
                    <a:cubicBezTo>
                      <a:pt x="1368" y="1664"/>
                      <a:pt x="1344" y="1592"/>
                      <a:pt x="1328" y="1552"/>
                    </a:cubicBezTo>
                    <a:cubicBezTo>
                      <a:pt x="1312" y="1512"/>
                      <a:pt x="1304" y="1488"/>
                      <a:pt x="1280" y="1456"/>
                    </a:cubicBezTo>
                    <a:cubicBezTo>
                      <a:pt x="1256" y="1424"/>
                      <a:pt x="1240" y="1400"/>
                      <a:pt x="1184" y="1360"/>
                    </a:cubicBezTo>
                    <a:cubicBezTo>
                      <a:pt x="1128" y="1320"/>
                      <a:pt x="1000" y="1272"/>
                      <a:pt x="944" y="1216"/>
                    </a:cubicBezTo>
                    <a:cubicBezTo>
                      <a:pt x="888" y="1160"/>
                      <a:pt x="888" y="1080"/>
                      <a:pt x="848" y="1024"/>
                    </a:cubicBezTo>
                    <a:cubicBezTo>
                      <a:pt x="808" y="968"/>
                      <a:pt x="736" y="936"/>
                      <a:pt x="704" y="880"/>
                    </a:cubicBezTo>
                    <a:cubicBezTo>
                      <a:pt x="672" y="824"/>
                      <a:pt x="696" y="776"/>
                      <a:pt x="656" y="688"/>
                    </a:cubicBezTo>
                    <a:cubicBezTo>
                      <a:pt x="616" y="600"/>
                      <a:pt x="528" y="440"/>
                      <a:pt x="464" y="352"/>
                    </a:cubicBezTo>
                    <a:cubicBezTo>
                      <a:pt x="400" y="264"/>
                      <a:pt x="344" y="216"/>
                      <a:pt x="272" y="160"/>
                    </a:cubicBezTo>
                    <a:cubicBezTo>
                      <a:pt x="200" y="104"/>
                      <a:pt x="64" y="32"/>
                      <a:pt x="32" y="16"/>
                    </a:cubicBezTo>
                    <a:cubicBezTo>
                      <a:pt x="0" y="0"/>
                      <a:pt x="72" y="32"/>
                      <a:pt x="80" y="64"/>
                    </a:cubicBezTo>
                    <a:cubicBezTo>
                      <a:pt x="88" y="96"/>
                      <a:pt x="72" y="152"/>
                      <a:pt x="80" y="208"/>
                    </a:cubicBezTo>
                    <a:cubicBezTo>
                      <a:pt x="88" y="264"/>
                      <a:pt x="121" y="290"/>
                      <a:pt x="128" y="400"/>
                    </a:cubicBezTo>
                    <a:cubicBezTo>
                      <a:pt x="135" y="510"/>
                      <a:pt x="123" y="772"/>
                      <a:pt x="122" y="870"/>
                    </a:cubicBezTo>
                  </a:path>
                </a:pathLst>
              </a:custGeom>
              <a:solidFill>
                <a:srgbClr val="FF9900"/>
              </a:solidFill>
              <a:ln w="9525">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36" name="Freeform 23">
                <a:extLst>
                  <a:ext uri="{FF2B5EF4-FFF2-40B4-BE49-F238E27FC236}">
                    <a16:creationId xmlns:a16="http://schemas.microsoft.com/office/drawing/2014/main" id="{D3EF1023-9125-483B-8621-BB043CC779DD}"/>
                  </a:ext>
                </a:extLst>
              </p:cNvPr>
              <p:cNvSpPr>
                <a:spLocks/>
              </p:cNvSpPr>
              <p:nvPr/>
            </p:nvSpPr>
            <p:spPr bwMode="auto">
              <a:xfrm>
                <a:off x="912" y="2792"/>
                <a:ext cx="1152" cy="1457"/>
              </a:xfrm>
              <a:custGeom>
                <a:avLst/>
                <a:gdLst>
                  <a:gd name="T0" fmla="*/ 160 w 1152"/>
                  <a:gd name="T1" fmla="*/ 841 h 1457"/>
                  <a:gd name="T2" fmla="*/ 244 w 1152"/>
                  <a:gd name="T3" fmla="*/ 893 h 1457"/>
                  <a:gd name="T4" fmla="*/ 416 w 1152"/>
                  <a:gd name="T5" fmla="*/ 1017 h 1457"/>
                  <a:gd name="T6" fmla="*/ 540 w 1152"/>
                  <a:gd name="T7" fmla="*/ 1125 h 1457"/>
                  <a:gd name="T8" fmla="*/ 720 w 1152"/>
                  <a:gd name="T9" fmla="*/ 1225 h 1457"/>
                  <a:gd name="T10" fmla="*/ 849 w 1152"/>
                  <a:gd name="T11" fmla="*/ 1379 h 1457"/>
                  <a:gd name="T12" fmla="*/ 1055 w 1152"/>
                  <a:gd name="T13" fmla="*/ 1451 h 1457"/>
                  <a:gd name="T14" fmla="*/ 1138 w 1152"/>
                  <a:gd name="T15" fmla="*/ 1415 h 1457"/>
                  <a:gd name="T16" fmla="*/ 1138 w 1152"/>
                  <a:gd name="T17" fmla="*/ 1379 h 1457"/>
                  <a:gd name="T18" fmla="*/ 1097 w 1152"/>
                  <a:gd name="T19" fmla="*/ 1272 h 1457"/>
                  <a:gd name="T20" fmla="*/ 1055 w 1152"/>
                  <a:gd name="T21" fmla="*/ 1200 h 1457"/>
                  <a:gd name="T22" fmla="*/ 973 w 1152"/>
                  <a:gd name="T23" fmla="*/ 1128 h 1457"/>
                  <a:gd name="T24" fmla="*/ 766 w 1152"/>
                  <a:gd name="T25" fmla="*/ 1021 h 1457"/>
                  <a:gd name="T26" fmla="*/ 636 w 1152"/>
                  <a:gd name="T27" fmla="*/ 889 h 1457"/>
                  <a:gd name="T28" fmla="*/ 559 w 1152"/>
                  <a:gd name="T29" fmla="*/ 770 h 1457"/>
                  <a:gd name="T30" fmla="*/ 424 w 1152"/>
                  <a:gd name="T31" fmla="*/ 557 h 1457"/>
                  <a:gd name="T32" fmla="*/ 352 w 1152"/>
                  <a:gd name="T33" fmla="*/ 376 h 1457"/>
                  <a:gd name="T34" fmla="*/ 216 w 1152"/>
                  <a:gd name="T35" fmla="*/ 189 h 1457"/>
                  <a:gd name="T36" fmla="*/ 28 w 1152"/>
                  <a:gd name="T37" fmla="*/ 1 h 1457"/>
                  <a:gd name="T38" fmla="*/ 48 w 1152"/>
                  <a:gd name="T39" fmla="*/ 185 h 1457"/>
                  <a:gd name="T40" fmla="*/ 21 w 1152"/>
                  <a:gd name="T41" fmla="*/ 268 h 1457"/>
                  <a:gd name="T42" fmla="*/ 62 w 1152"/>
                  <a:gd name="T43" fmla="*/ 412 h 1457"/>
                  <a:gd name="T44" fmla="*/ 45 w 1152"/>
                  <a:gd name="T45" fmla="*/ 716 h 145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152" h="1457">
                    <a:moveTo>
                      <a:pt x="160" y="841"/>
                    </a:moveTo>
                    <a:cubicBezTo>
                      <a:pt x="174" y="850"/>
                      <a:pt x="201" y="864"/>
                      <a:pt x="244" y="893"/>
                    </a:cubicBezTo>
                    <a:cubicBezTo>
                      <a:pt x="287" y="922"/>
                      <a:pt x="367" y="978"/>
                      <a:pt x="416" y="1017"/>
                    </a:cubicBezTo>
                    <a:cubicBezTo>
                      <a:pt x="465" y="1056"/>
                      <a:pt x="489" y="1090"/>
                      <a:pt x="540" y="1125"/>
                    </a:cubicBezTo>
                    <a:cubicBezTo>
                      <a:pt x="591" y="1160"/>
                      <a:pt x="668" y="1183"/>
                      <a:pt x="720" y="1225"/>
                    </a:cubicBezTo>
                    <a:cubicBezTo>
                      <a:pt x="772" y="1267"/>
                      <a:pt x="793" y="1341"/>
                      <a:pt x="849" y="1379"/>
                    </a:cubicBezTo>
                    <a:cubicBezTo>
                      <a:pt x="905" y="1417"/>
                      <a:pt x="1007" y="1445"/>
                      <a:pt x="1055" y="1451"/>
                    </a:cubicBezTo>
                    <a:cubicBezTo>
                      <a:pt x="1104" y="1457"/>
                      <a:pt x="1124" y="1427"/>
                      <a:pt x="1138" y="1415"/>
                    </a:cubicBezTo>
                    <a:cubicBezTo>
                      <a:pt x="1152" y="1403"/>
                      <a:pt x="1145" y="1403"/>
                      <a:pt x="1138" y="1379"/>
                    </a:cubicBezTo>
                    <a:cubicBezTo>
                      <a:pt x="1131" y="1355"/>
                      <a:pt x="1111" y="1302"/>
                      <a:pt x="1097" y="1272"/>
                    </a:cubicBezTo>
                    <a:cubicBezTo>
                      <a:pt x="1083" y="1242"/>
                      <a:pt x="1076" y="1224"/>
                      <a:pt x="1055" y="1200"/>
                    </a:cubicBezTo>
                    <a:cubicBezTo>
                      <a:pt x="1035" y="1176"/>
                      <a:pt x="1021" y="1158"/>
                      <a:pt x="973" y="1128"/>
                    </a:cubicBezTo>
                    <a:cubicBezTo>
                      <a:pt x="924" y="1099"/>
                      <a:pt x="822" y="1061"/>
                      <a:pt x="766" y="1021"/>
                    </a:cubicBezTo>
                    <a:cubicBezTo>
                      <a:pt x="710" y="981"/>
                      <a:pt x="670" y="931"/>
                      <a:pt x="636" y="889"/>
                    </a:cubicBezTo>
                    <a:cubicBezTo>
                      <a:pt x="602" y="847"/>
                      <a:pt x="594" y="825"/>
                      <a:pt x="559" y="770"/>
                    </a:cubicBezTo>
                    <a:cubicBezTo>
                      <a:pt x="524" y="715"/>
                      <a:pt x="459" y="623"/>
                      <a:pt x="424" y="557"/>
                    </a:cubicBezTo>
                    <a:cubicBezTo>
                      <a:pt x="389" y="491"/>
                      <a:pt x="387" y="437"/>
                      <a:pt x="352" y="376"/>
                    </a:cubicBezTo>
                    <a:cubicBezTo>
                      <a:pt x="317" y="315"/>
                      <a:pt x="270" y="251"/>
                      <a:pt x="216" y="189"/>
                    </a:cubicBezTo>
                    <a:cubicBezTo>
                      <a:pt x="162" y="127"/>
                      <a:pt x="56" y="2"/>
                      <a:pt x="28" y="1"/>
                    </a:cubicBezTo>
                    <a:cubicBezTo>
                      <a:pt x="0" y="0"/>
                      <a:pt x="49" y="141"/>
                      <a:pt x="48" y="185"/>
                    </a:cubicBezTo>
                    <a:cubicBezTo>
                      <a:pt x="47" y="229"/>
                      <a:pt x="19" y="230"/>
                      <a:pt x="21" y="268"/>
                    </a:cubicBezTo>
                    <a:cubicBezTo>
                      <a:pt x="23" y="306"/>
                      <a:pt x="58" y="337"/>
                      <a:pt x="62" y="412"/>
                    </a:cubicBezTo>
                    <a:cubicBezTo>
                      <a:pt x="67" y="486"/>
                      <a:pt x="49" y="653"/>
                      <a:pt x="45" y="716"/>
                    </a:cubicBezTo>
                  </a:path>
                </a:pathLst>
              </a:custGeom>
              <a:solidFill>
                <a:srgbClr val="FFCC00"/>
              </a:solidFill>
              <a:ln w="9525">
                <a:solidFill>
                  <a:srgbClr val="F4C10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37" name="Freeform 24">
                <a:extLst>
                  <a:ext uri="{FF2B5EF4-FFF2-40B4-BE49-F238E27FC236}">
                    <a16:creationId xmlns:a16="http://schemas.microsoft.com/office/drawing/2014/main" id="{169FAD80-808D-4A3C-A971-2A07A7F35391}"/>
                  </a:ext>
                </a:extLst>
              </p:cNvPr>
              <p:cNvSpPr>
                <a:spLocks/>
              </p:cNvSpPr>
              <p:nvPr/>
            </p:nvSpPr>
            <p:spPr bwMode="auto">
              <a:xfrm>
                <a:off x="994" y="2953"/>
                <a:ext cx="1041" cy="1319"/>
              </a:xfrm>
              <a:custGeom>
                <a:avLst/>
                <a:gdLst>
                  <a:gd name="T0" fmla="*/ 270 w 1041"/>
                  <a:gd name="T1" fmla="*/ 760 h 1319"/>
                  <a:gd name="T2" fmla="*/ 394 w 1041"/>
                  <a:gd name="T3" fmla="*/ 884 h 1319"/>
                  <a:gd name="T4" fmla="*/ 518 w 1041"/>
                  <a:gd name="T5" fmla="*/ 980 h 1319"/>
                  <a:gd name="T6" fmla="*/ 650 w 1041"/>
                  <a:gd name="T7" fmla="*/ 1044 h 1319"/>
                  <a:gd name="T8" fmla="*/ 790 w 1041"/>
                  <a:gd name="T9" fmla="*/ 1136 h 1319"/>
                  <a:gd name="T10" fmla="*/ 870 w 1041"/>
                  <a:gd name="T11" fmla="*/ 1224 h 1319"/>
                  <a:gd name="T12" fmla="*/ 950 w 1041"/>
                  <a:gd name="T13" fmla="*/ 1276 h 1319"/>
                  <a:gd name="T14" fmla="*/ 1028 w 1041"/>
                  <a:gd name="T15" fmla="*/ 1316 h 1319"/>
                  <a:gd name="T16" fmla="*/ 1028 w 1041"/>
                  <a:gd name="T17" fmla="*/ 1293 h 1319"/>
                  <a:gd name="T18" fmla="*/ 997 w 1041"/>
                  <a:gd name="T19" fmla="*/ 1222 h 1319"/>
                  <a:gd name="T20" fmla="*/ 965 w 1041"/>
                  <a:gd name="T21" fmla="*/ 1175 h 1319"/>
                  <a:gd name="T22" fmla="*/ 902 w 1041"/>
                  <a:gd name="T23" fmla="*/ 1127 h 1319"/>
                  <a:gd name="T24" fmla="*/ 818 w 1041"/>
                  <a:gd name="T25" fmla="*/ 1052 h 1319"/>
                  <a:gd name="T26" fmla="*/ 678 w 1041"/>
                  <a:gd name="T27" fmla="*/ 980 h 1319"/>
                  <a:gd name="T28" fmla="*/ 585 w 1041"/>
                  <a:gd name="T29" fmla="*/ 891 h 1319"/>
                  <a:gd name="T30" fmla="*/ 470 w 1041"/>
                  <a:gd name="T31" fmla="*/ 780 h 1319"/>
                  <a:gd name="T32" fmla="*/ 374 w 1041"/>
                  <a:gd name="T33" fmla="*/ 668 h 1319"/>
                  <a:gd name="T34" fmla="*/ 242 w 1041"/>
                  <a:gd name="T35" fmla="*/ 284 h 1319"/>
                  <a:gd name="T36" fmla="*/ 30 w 1041"/>
                  <a:gd name="T37" fmla="*/ 16 h 1319"/>
                  <a:gd name="T38" fmla="*/ 62 w 1041"/>
                  <a:gd name="T39" fmla="*/ 188 h 1319"/>
                  <a:gd name="T40" fmla="*/ 54 w 1041"/>
                  <a:gd name="T41" fmla="*/ 412 h 1319"/>
                  <a:gd name="T42" fmla="*/ 58 w 1041"/>
                  <a:gd name="T43" fmla="*/ 524 h 1319"/>
                  <a:gd name="T44" fmla="*/ 186 w 1041"/>
                  <a:gd name="T45" fmla="*/ 716 h 131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41" h="1319">
                    <a:moveTo>
                      <a:pt x="270" y="760"/>
                    </a:moveTo>
                    <a:cubicBezTo>
                      <a:pt x="291" y="781"/>
                      <a:pt x="353" y="847"/>
                      <a:pt x="394" y="884"/>
                    </a:cubicBezTo>
                    <a:cubicBezTo>
                      <a:pt x="435" y="921"/>
                      <a:pt x="475" y="953"/>
                      <a:pt x="518" y="980"/>
                    </a:cubicBezTo>
                    <a:cubicBezTo>
                      <a:pt x="561" y="1007"/>
                      <a:pt x="605" y="1018"/>
                      <a:pt x="650" y="1044"/>
                    </a:cubicBezTo>
                    <a:cubicBezTo>
                      <a:pt x="695" y="1070"/>
                      <a:pt x="753" y="1106"/>
                      <a:pt x="790" y="1136"/>
                    </a:cubicBezTo>
                    <a:cubicBezTo>
                      <a:pt x="827" y="1166"/>
                      <a:pt x="843" y="1201"/>
                      <a:pt x="870" y="1224"/>
                    </a:cubicBezTo>
                    <a:cubicBezTo>
                      <a:pt x="897" y="1247"/>
                      <a:pt x="924" y="1261"/>
                      <a:pt x="950" y="1276"/>
                    </a:cubicBezTo>
                    <a:cubicBezTo>
                      <a:pt x="976" y="1291"/>
                      <a:pt x="1015" y="1313"/>
                      <a:pt x="1028" y="1316"/>
                    </a:cubicBezTo>
                    <a:cubicBezTo>
                      <a:pt x="1041" y="1319"/>
                      <a:pt x="1034" y="1308"/>
                      <a:pt x="1028" y="1293"/>
                    </a:cubicBezTo>
                    <a:cubicBezTo>
                      <a:pt x="1023" y="1277"/>
                      <a:pt x="1008" y="1242"/>
                      <a:pt x="997" y="1222"/>
                    </a:cubicBezTo>
                    <a:cubicBezTo>
                      <a:pt x="986" y="1202"/>
                      <a:pt x="981" y="1190"/>
                      <a:pt x="965" y="1175"/>
                    </a:cubicBezTo>
                    <a:cubicBezTo>
                      <a:pt x="950" y="1159"/>
                      <a:pt x="926" y="1147"/>
                      <a:pt x="902" y="1127"/>
                    </a:cubicBezTo>
                    <a:cubicBezTo>
                      <a:pt x="878" y="1107"/>
                      <a:pt x="855" y="1076"/>
                      <a:pt x="818" y="1052"/>
                    </a:cubicBezTo>
                    <a:cubicBezTo>
                      <a:pt x="781" y="1028"/>
                      <a:pt x="717" y="1007"/>
                      <a:pt x="678" y="980"/>
                    </a:cubicBezTo>
                    <a:cubicBezTo>
                      <a:pt x="639" y="953"/>
                      <a:pt x="620" y="924"/>
                      <a:pt x="585" y="891"/>
                    </a:cubicBezTo>
                    <a:cubicBezTo>
                      <a:pt x="550" y="858"/>
                      <a:pt x="505" y="817"/>
                      <a:pt x="470" y="780"/>
                    </a:cubicBezTo>
                    <a:cubicBezTo>
                      <a:pt x="435" y="743"/>
                      <a:pt x="412" y="751"/>
                      <a:pt x="374" y="668"/>
                    </a:cubicBezTo>
                    <a:cubicBezTo>
                      <a:pt x="336" y="585"/>
                      <a:pt x="299" y="393"/>
                      <a:pt x="242" y="284"/>
                    </a:cubicBezTo>
                    <a:cubicBezTo>
                      <a:pt x="185" y="175"/>
                      <a:pt x="60" y="32"/>
                      <a:pt x="30" y="16"/>
                    </a:cubicBezTo>
                    <a:cubicBezTo>
                      <a:pt x="0" y="0"/>
                      <a:pt x="58" y="122"/>
                      <a:pt x="62" y="188"/>
                    </a:cubicBezTo>
                    <a:cubicBezTo>
                      <a:pt x="66" y="254"/>
                      <a:pt x="55" y="356"/>
                      <a:pt x="54" y="412"/>
                    </a:cubicBezTo>
                    <a:cubicBezTo>
                      <a:pt x="53" y="468"/>
                      <a:pt x="36" y="473"/>
                      <a:pt x="58" y="524"/>
                    </a:cubicBezTo>
                    <a:cubicBezTo>
                      <a:pt x="80" y="575"/>
                      <a:pt x="159" y="676"/>
                      <a:pt x="186" y="716"/>
                    </a:cubicBezTo>
                  </a:path>
                </a:pathLst>
              </a:custGeom>
              <a:solidFill>
                <a:srgbClr val="FFFF99"/>
              </a:solidFill>
              <a:ln w="9525">
                <a:solidFill>
                  <a:srgbClr val="FFCC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38" name="Freeform 25">
                <a:extLst>
                  <a:ext uri="{FF2B5EF4-FFF2-40B4-BE49-F238E27FC236}">
                    <a16:creationId xmlns:a16="http://schemas.microsoft.com/office/drawing/2014/main" id="{8B2BCF25-FB56-4CA4-A10E-0C0163C6F15A}"/>
                  </a:ext>
                </a:extLst>
              </p:cNvPr>
              <p:cNvSpPr>
                <a:spLocks/>
              </p:cNvSpPr>
              <p:nvPr/>
            </p:nvSpPr>
            <p:spPr bwMode="auto">
              <a:xfrm>
                <a:off x="576" y="3186"/>
                <a:ext cx="1203" cy="863"/>
              </a:xfrm>
              <a:custGeom>
                <a:avLst/>
                <a:gdLst>
                  <a:gd name="T0" fmla="*/ 1156 w 1203"/>
                  <a:gd name="T1" fmla="*/ 863 h 863"/>
                  <a:gd name="T2" fmla="*/ 962 w 1203"/>
                  <a:gd name="T3" fmla="*/ 778 h 863"/>
                  <a:gd name="T4" fmla="*/ 736 w 1203"/>
                  <a:gd name="T5" fmla="*/ 597 h 863"/>
                  <a:gd name="T6" fmla="*/ 478 w 1203"/>
                  <a:gd name="T7" fmla="*/ 435 h 863"/>
                  <a:gd name="T8" fmla="*/ 74 w 1203"/>
                  <a:gd name="T9" fmla="*/ 151 h 863"/>
                  <a:gd name="T10" fmla="*/ 36 w 1203"/>
                  <a:gd name="T11" fmla="*/ 122 h 863"/>
                  <a:gd name="T12" fmla="*/ 123 w 1203"/>
                  <a:gd name="T13" fmla="*/ 7 h 863"/>
                  <a:gd name="T14" fmla="*/ 240 w 1203"/>
                  <a:gd name="T15" fmla="*/ 165 h 863"/>
                  <a:gd name="T16" fmla="*/ 486 w 1203"/>
                  <a:gd name="T17" fmla="*/ 351 h 863"/>
                  <a:gd name="T18" fmla="*/ 790 w 1203"/>
                  <a:gd name="T19" fmla="*/ 567 h 863"/>
                  <a:gd name="T20" fmla="*/ 954 w 1203"/>
                  <a:gd name="T21" fmla="*/ 719 h 863"/>
                  <a:gd name="T22" fmla="*/ 1101 w 1203"/>
                  <a:gd name="T23" fmla="*/ 793 h 863"/>
                  <a:gd name="T24" fmla="*/ 1203 w 1203"/>
                  <a:gd name="T25" fmla="*/ 837 h 8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03" h="863">
                    <a:moveTo>
                      <a:pt x="1156" y="863"/>
                    </a:moveTo>
                    <a:cubicBezTo>
                      <a:pt x="1124" y="849"/>
                      <a:pt x="1032" y="822"/>
                      <a:pt x="962" y="778"/>
                    </a:cubicBezTo>
                    <a:cubicBezTo>
                      <a:pt x="892" y="734"/>
                      <a:pt x="817" y="654"/>
                      <a:pt x="736" y="597"/>
                    </a:cubicBezTo>
                    <a:cubicBezTo>
                      <a:pt x="655" y="540"/>
                      <a:pt x="588" y="509"/>
                      <a:pt x="478" y="435"/>
                    </a:cubicBezTo>
                    <a:cubicBezTo>
                      <a:pt x="368" y="361"/>
                      <a:pt x="148" y="203"/>
                      <a:pt x="74" y="151"/>
                    </a:cubicBezTo>
                    <a:cubicBezTo>
                      <a:pt x="0" y="99"/>
                      <a:pt x="28" y="146"/>
                      <a:pt x="36" y="122"/>
                    </a:cubicBezTo>
                    <a:cubicBezTo>
                      <a:pt x="44" y="98"/>
                      <a:pt x="89" y="0"/>
                      <a:pt x="123" y="7"/>
                    </a:cubicBezTo>
                    <a:cubicBezTo>
                      <a:pt x="157" y="14"/>
                      <a:pt x="180" y="108"/>
                      <a:pt x="240" y="165"/>
                    </a:cubicBezTo>
                    <a:cubicBezTo>
                      <a:pt x="300" y="222"/>
                      <a:pt x="394" y="284"/>
                      <a:pt x="486" y="351"/>
                    </a:cubicBezTo>
                    <a:cubicBezTo>
                      <a:pt x="578" y="418"/>
                      <a:pt x="712" y="506"/>
                      <a:pt x="790" y="567"/>
                    </a:cubicBezTo>
                    <a:cubicBezTo>
                      <a:pt x="868" y="628"/>
                      <a:pt x="902" y="681"/>
                      <a:pt x="954" y="719"/>
                    </a:cubicBezTo>
                    <a:cubicBezTo>
                      <a:pt x="1006" y="757"/>
                      <a:pt x="1060" y="773"/>
                      <a:pt x="1101" y="793"/>
                    </a:cubicBezTo>
                    <a:cubicBezTo>
                      <a:pt x="1142" y="813"/>
                      <a:pt x="1182" y="828"/>
                      <a:pt x="1203" y="837"/>
                    </a:cubicBezTo>
                  </a:path>
                </a:pathLst>
              </a:custGeom>
              <a:solidFill>
                <a:srgbClr val="FEF5CE"/>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3339" name="Group 26">
                <a:extLst>
                  <a:ext uri="{FF2B5EF4-FFF2-40B4-BE49-F238E27FC236}">
                    <a16:creationId xmlns:a16="http://schemas.microsoft.com/office/drawing/2014/main" id="{99ABE818-6D07-408E-87CA-F5F779E878C2}"/>
                  </a:ext>
                </a:extLst>
              </p:cNvPr>
              <p:cNvGrpSpPr>
                <a:grpSpLocks/>
              </p:cNvGrpSpPr>
              <p:nvPr/>
            </p:nvGrpSpPr>
            <p:grpSpPr bwMode="auto">
              <a:xfrm rot="7500170">
                <a:off x="1796" y="3947"/>
                <a:ext cx="207" cy="386"/>
                <a:chOff x="1056" y="864"/>
                <a:chExt cx="288" cy="537"/>
              </a:xfrm>
            </p:grpSpPr>
            <p:sp>
              <p:nvSpPr>
                <p:cNvPr id="13343" name="Oval 27">
                  <a:extLst>
                    <a:ext uri="{FF2B5EF4-FFF2-40B4-BE49-F238E27FC236}">
                      <a16:creationId xmlns:a16="http://schemas.microsoft.com/office/drawing/2014/main" id="{B8AA6DDE-AE2E-4005-B187-37657565D94B}"/>
                    </a:ext>
                  </a:extLst>
                </p:cNvPr>
                <p:cNvSpPr>
                  <a:spLocks noChangeArrowheads="1"/>
                </p:cNvSpPr>
                <p:nvPr/>
              </p:nvSpPr>
              <p:spPr bwMode="auto">
                <a:xfrm>
                  <a:off x="1056" y="864"/>
                  <a:ext cx="288" cy="537"/>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Wingdings" panose="05000000000000000000" pitchFamily="2" charset="2"/>
                    <a:buChar char="§"/>
                    <a:defRPr sz="3200">
                      <a:solidFill>
                        <a:srgbClr val="FFFFFF"/>
                      </a:solidFill>
                      <a:latin typeface="Arial" panose="020B0604020202020204" pitchFamily="34" charset="0"/>
                    </a:defRPr>
                  </a:lvl1pPr>
                  <a:lvl2pPr marL="742950" indent="-285750">
                    <a:spcBef>
                      <a:spcPct val="20000"/>
                    </a:spcBef>
                    <a:buFont typeface="Wingdings" panose="05000000000000000000" pitchFamily="2" charset="2"/>
                    <a:buChar char="§"/>
                    <a:defRPr sz="2800">
                      <a:solidFill>
                        <a:srgbClr val="FFFFFF"/>
                      </a:solidFill>
                      <a:latin typeface="Arial" panose="020B0604020202020204" pitchFamily="34" charset="0"/>
                    </a:defRPr>
                  </a:lvl2pPr>
                  <a:lvl3pPr marL="1143000" indent="-228600">
                    <a:spcBef>
                      <a:spcPct val="20000"/>
                    </a:spcBef>
                    <a:buFont typeface="Wingdings" panose="05000000000000000000" pitchFamily="2" charset="2"/>
                    <a:buChar char="§"/>
                    <a:defRPr sz="2400">
                      <a:solidFill>
                        <a:srgbClr val="FFFFFF"/>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rgbClr val="FFFFFF"/>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FFFFFF"/>
                      </a:solidFill>
                      <a:latin typeface="Arial" panose="020B0604020202020204" pitchFamily="34" charset="0"/>
                    </a:defRPr>
                  </a:lvl9pPr>
                </a:lstStyle>
                <a:p>
                  <a:pPr eaLnBrk="1" hangingPunct="1">
                    <a:spcBef>
                      <a:spcPct val="0"/>
                    </a:spcBef>
                    <a:buFontTx/>
                    <a:buNone/>
                  </a:pPr>
                  <a:endParaRPr lang="en-US" altLang="en-US" sz="1800">
                    <a:solidFill>
                      <a:schemeClr val="tx1"/>
                    </a:solidFill>
                  </a:endParaRPr>
                </a:p>
              </p:txBody>
            </p:sp>
            <p:sp>
              <p:nvSpPr>
                <p:cNvPr id="13344" name="Oval 28">
                  <a:extLst>
                    <a:ext uri="{FF2B5EF4-FFF2-40B4-BE49-F238E27FC236}">
                      <a16:creationId xmlns:a16="http://schemas.microsoft.com/office/drawing/2014/main" id="{6381EDC3-27BE-46BD-AE15-F99C20749C02}"/>
                    </a:ext>
                  </a:extLst>
                </p:cNvPr>
                <p:cNvSpPr>
                  <a:spLocks noChangeArrowheads="1"/>
                </p:cNvSpPr>
                <p:nvPr/>
              </p:nvSpPr>
              <p:spPr bwMode="auto">
                <a:xfrm rot="5400000">
                  <a:off x="1104" y="864"/>
                  <a:ext cx="192" cy="192"/>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Wingdings" panose="05000000000000000000" pitchFamily="2" charset="2"/>
                    <a:buChar char="§"/>
                    <a:defRPr sz="3200">
                      <a:solidFill>
                        <a:srgbClr val="FFFFFF"/>
                      </a:solidFill>
                      <a:latin typeface="Arial" panose="020B0604020202020204" pitchFamily="34" charset="0"/>
                    </a:defRPr>
                  </a:lvl1pPr>
                  <a:lvl2pPr marL="742950" indent="-285750">
                    <a:spcBef>
                      <a:spcPct val="20000"/>
                    </a:spcBef>
                    <a:buFont typeface="Wingdings" panose="05000000000000000000" pitchFamily="2" charset="2"/>
                    <a:buChar char="§"/>
                    <a:defRPr sz="2800">
                      <a:solidFill>
                        <a:srgbClr val="FFFFFF"/>
                      </a:solidFill>
                      <a:latin typeface="Arial" panose="020B0604020202020204" pitchFamily="34" charset="0"/>
                    </a:defRPr>
                  </a:lvl2pPr>
                  <a:lvl3pPr marL="1143000" indent="-228600">
                    <a:spcBef>
                      <a:spcPct val="20000"/>
                    </a:spcBef>
                    <a:buFont typeface="Wingdings" panose="05000000000000000000" pitchFamily="2" charset="2"/>
                    <a:buChar char="§"/>
                    <a:defRPr sz="2400">
                      <a:solidFill>
                        <a:srgbClr val="FFFFFF"/>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rgbClr val="FFFFFF"/>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FFFFFF"/>
                      </a:solidFill>
                      <a:latin typeface="Arial" panose="020B0604020202020204" pitchFamily="34" charset="0"/>
                    </a:defRPr>
                  </a:lvl9pPr>
                </a:lstStyle>
                <a:p>
                  <a:pPr eaLnBrk="1" hangingPunct="1">
                    <a:spcBef>
                      <a:spcPct val="0"/>
                    </a:spcBef>
                    <a:buFontTx/>
                    <a:buNone/>
                  </a:pPr>
                  <a:endParaRPr lang="en-US" altLang="en-US" sz="1800">
                    <a:solidFill>
                      <a:schemeClr val="tx1"/>
                    </a:solidFill>
                  </a:endParaRPr>
                </a:p>
              </p:txBody>
            </p:sp>
            <p:sp>
              <p:nvSpPr>
                <p:cNvPr id="13345" name="AutoShape 29">
                  <a:extLst>
                    <a:ext uri="{FF2B5EF4-FFF2-40B4-BE49-F238E27FC236}">
                      <a16:creationId xmlns:a16="http://schemas.microsoft.com/office/drawing/2014/main" id="{2BBB4E63-96DD-473D-9038-AEC8CB4F5D90}"/>
                    </a:ext>
                  </a:extLst>
                </p:cNvPr>
                <p:cNvSpPr>
                  <a:spLocks noChangeArrowheads="1"/>
                </p:cNvSpPr>
                <p:nvPr/>
              </p:nvSpPr>
              <p:spPr bwMode="auto">
                <a:xfrm>
                  <a:off x="1104" y="912"/>
                  <a:ext cx="192" cy="144"/>
                </a:xfrm>
                <a:prstGeom prst="roundRect">
                  <a:avLst>
                    <a:gd name="adj" fmla="val 16667"/>
                  </a:avLst>
                </a:prstGeom>
                <a:solidFill>
                  <a:srgbClr val="0000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Wingdings" panose="05000000000000000000" pitchFamily="2" charset="2"/>
                    <a:buChar char="§"/>
                    <a:defRPr sz="3200">
                      <a:solidFill>
                        <a:srgbClr val="FFFFFF"/>
                      </a:solidFill>
                      <a:latin typeface="Arial" panose="020B0604020202020204" pitchFamily="34" charset="0"/>
                    </a:defRPr>
                  </a:lvl1pPr>
                  <a:lvl2pPr marL="742950" indent="-285750">
                    <a:spcBef>
                      <a:spcPct val="20000"/>
                    </a:spcBef>
                    <a:buFont typeface="Wingdings" panose="05000000000000000000" pitchFamily="2" charset="2"/>
                    <a:buChar char="§"/>
                    <a:defRPr sz="2800">
                      <a:solidFill>
                        <a:srgbClr val="FFFFFF"/>
                      </a:solidFill>
                      <a:latin typeface="Arial" panose="020B0604020202020204" pitchFamily="34" charset="0"/>
                    </a:defRPr>
                  </a:lvl2pPr>
                  <a:lvl3pPr marL="1143000" indent="-228600">
                    <a:spcBef>
                      <a:spcPct val="20000"/>
                    </a:spcBef>
                    <a:buFont typeface="Wingdings" panose="05000000000000000000" pitchFamily="2" charset="2"/>
                    <a:buChar char="§"/>
                    <a:defRPr sz="2400">
                      <a:solidFill>
                        <a:srgbClr val="FFFFFF"/>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rgbClr val="FFFFFF"/>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FFFFFF"/>
                      </a:solidFill>
                      <a:latin typeface="Arial" panose="020B0604020202020204" pitchFamily="34" charset="0"/>
                    </a:defRPr>
                  </a:lvl9pPr>
                </a:lstStyle>
                <a:p>
                  <a:pPr eaLnBrk="1" hangingPunct="1">
                    <a:spcBef>
                      <a:spcPct val="0"/>
                    </a:spcBef>
                    <a:buFontTx/>
                    <a:buNone/>
                  </a:pPr>
                  <a:endParaRPr lang="en-US" altLang="en-US" sz="1800">
                    <a:solidFill>
                      <a:schemeClr val="tx1"/>
                    </a:solidFill>
                  </a:endParaRPr>
                </a:p>
              </p:txBody>
            </p:sp>
          </p:grpSp>
          <p:sp>
            <p:nvSpPr>
              <p:cNvPr id="13340" name="Line 30">
                <a:extLst>
                  <a:ext uri="{FF2B5EF4-FFF2-40B4-BE49-F238E27FC236}">
                    <a16:creationId xmlns:a16="http://schemas.microsoft.com/office/drawing/2014/main" id="{BE617BA4-C646-439C-B4EF-0BA06865F799}"/>
                  </a:ext>
                </a:extLst>
              </p:cNvPr>
              <p:cNvSpPr>
                <a:spLocks noChangeShapeType="1"/>
              </p:cNvSpPr>
              <p:nvPr/>
            </p:nvSpPr>
            <p:spPr bwMode="auto">
              <a:xfrm rot="7500170">
                <a:off x="1032" y="3139"/>
                <a:ext cx="0" cy="869"/>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41" name="Freeform 31">
                <a:extLst>
                  <a:ext uri="{FF2B5EF4-FFF2-40B4-BE49-F238E27FC236}">
                    <a16:creationId xmlns:a16="http://schemas.microsoft.com/office/drawing/2014/main" id="{145DDD00-087C-4807-A01C-027747EB8714}"/>
                  </a:ext>
                </a:extLst>
              </p:cNvPr>
              <p:cNvSpPr>
                <a:spLocks/>
              </p:cNvSpPr>
              <p:nvPr/>
            </p:nvSpPr>
            <p:spPr bwMode="auto">
              <a:xfrm>
                <a:off x="755" y="3327"/>
                <a:ext cx="1032" cy="724"/>
              </a:xfrm>
              <a:custGeom>
                <a:avLst/>
                <a:gdLst>
                  <a:gd name="T0" fmla="*/ 980 w 1032"/>
                  <a:gd name="T1" fmla="*/ 724 h 724"/>
                  <a:gd name="T2" fmla="*/ 773 w 1032"/>
                  <a:gd name="T3" fmla="*/ 636 h 724"/>
                  <a:gd name="T4" fmla="*/ 551 w 1032"/>
                  <a:gd name="T5" fmla="*/ 456 h 724"/>
                  <a:gd name="T6" fmla="*/ 409 w 1032"/>
                  <a:gd name="T7" fmla="*/ 374 h 724"/>
                  <a:gd name="T8" fmla="*/ 373 w 1032"/>
                  <a:gd name="T9" fmla="*/ 334 h 724"/>
                  <a:gd name="T10" fmla="*/ 229 w 1032"/>
                  <a:gd name="T11" fmla="*/ 246 h 724"/>
                  <a:gd name="T12" fmla="*/ 193 w 1032"/>
                  <a:gd name="T13" fmla="*/ 178 h 724"/>
                  <a:gd name="T14" fmla="*/ 77 w 1032"/>
                  <a:gd name="T15" fmla="*/ 54 h 724"/>
                  <a:gd name="T16" fmla="*/ 37 w 1032"/>
                  <a:gd name="T17" fmla="*/ 24 h 724"/>
                  <a:gd name="T18" fmla="*/ 301 w 1032"/>
                  <a:gd name="T19" fmla="*/ 198 h 724"/>
                  <a:gd name="T20" fmla="*/ 367 w 1032"/>
                  <a:gd name="T21" fmla="*/ 246 h 724"/>
                  <a:gd name="T22" fmla="*/ 605 w 1032"/>
                  <a:gd name="T23" fmla="*/ 426 h 724"/>
                  <a:gd name="T24" fmla="*/ 737 w 1032"/>
                  <a:gd name="T25" fmla="*/ 540 h 724"/>
                  <a:gd name="T26" fmla="*/ 797 w 1032"/>
                  <a:gd name="T27" fmla="*/ 582 h 724"/>
                  <a:gd name="T28" fmla="*/ 930 w 1032"/>
                  <a:gd name="T29" fmla="*/ 641 h 724"/>
                  <a:gd name="T30" fmla="*/ 1032 w 1032"/>
                  <a:gd name="T31" fmla="*/ 685 h 72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32" h="724">
                    <a:moveTo>
                      <a:pt x="980" y="724"/>
                    </a:moveTo>
                    <a:cubicBezTo>
                      <a:pt x="946" y="709"/>
                      <a:pt x="844" y="681"/>
                      <a:pt x="773" y="636"/>
                    </a:cubicBezTo>
                    <a:cubicBezTo>
                      <a:pt x="702" y="591"/>
                      <a:pt x="612" y="500"/>
                      <a:pt x="551" y="456"/>
                    </a:cubicBezTo>
                    <a:cubicBezTo>
                      <a:pt x="490" y="412"/>
                      <a:pt x="439" y="394"/>
                      <a:pt x="409" y="374"/>
                    </a:cubicBezTo>
                    <a:cubicBezTo>
                      <a:pt x="379" y="354"/>
                      <a:pt x="403" y="355"/>
                      <a:pt x="373" y="334"/>
                    </a:cubicBezTo>
                    <a:cubicBezTo>
                      <a:pt x="343" y="313"/>
                      <a:pt x="259" y="272"/>
                      <a:pt x="229" y="246"/>
                    </a:cubicBezTo>
                    <a:cubicBezTo>
                      <a:pt x="199" y="220"/>
                      <a:pt x="218" y="210"/>
                      <a:pt x="193" y="178"/>
                    </a:cubicBezTo>
                    <a:cubicBezTo>
                      <a:pt x="168" y="146"/>
                      <a:pt x="103" y="80"/>
                      <a:pt x="77" y="54"/>
                    </a:cubicBezTo>
                    <a:cubicBezTo>
                      <a:pt x="51" y="28"/>
                      <a:pt x="0" y="0"/>
                      <a:pt x="37" y="24"/>
                    </a:cubicBezTo>
                    <a:cubicBezTo>
                      <a:pt x="74" y="48"/>
                      <a:pt x="246" y="161"/>
                      <a:pt x="301" y="198"/>
                    </a:cubicBezTo>
                    <a:cubicBezTo>
                      <a:pt x="356" y="235"/>
                      <a:pt x="316" y="208"/>
                      <a:pt x="367" y="246"/>
                    </a:cubicBezTo>
                    <a:cubicBezTo>
                      <a:pt x="418" y="284"/>
                      <a:pt x="543" y="377"/>
                      <a:pt x="605" y="426"/>
                    </a:cubicBezTo>
                    <a:cubicBezTo>
                      <a:pt x="667" y="475"/>
                      <a:pt x="705" y="514"/>
                      <a:pt x="737" y="540"/>
                    </a:cubicBezTo>
                    <a:cubicBezTo>
                      <a:pt x="769" y="566"/>
                      <a:pt x="765" y="565"/>
                      <a:pt x="797" y="582"/>
                    </a:cubicBezTo>
                    <a:cubicBezTo>
                      <a:pt x="829" y="599"/>
                      <a:pt x="891" y="624"/>
                      <a:pt x="930" y="641"/>
                    </a:cubicBezTo>
                    <a:cubicBezTo>
                      <a:pt x="969" y="658"/>
                      <a:pt x="1011" y="676"/>
                      <a:pt x="1032" y="685"/>
                    </a:cubicBezTo>
                  </a:path>
                </a:pathLst>
              </a:custGeom>
              <a:solidFill>
                <a:srgbClr val="0000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42" name="Line 32">
                <a:extLst>
                  <a:ext uri="{FF2B5EF4-FFF2-40B4-BE49-F238E27FC236}">
                    <a16:creationId xmlns:a16="http://schemas.microsoft.com/office/drawing/2014/main" id="{94168510-42DE-4B43-9B81-7DEF07F895E4}"/>
                  </a:ext>
                </a:extLst>
              </p:cNvPr>
              <p:cNvSpPr>
                <a:spLocks noChangeShapeType="1"/>
              </p:cNvSpPr>
              <p:nvPr/>
            </p:nvSpPr>
            <p:spPr bwMode="auto">
              <a:xfrm rot="7500170">
                <a:off x="878" y="3154"/>
                <a:ext cx="0" cy="48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3326" name="Group 33">
              <a:extLst>
                <a:ext uri="{FF2B5EF4-FFF2-40B4-BE49-F238E27FC236}">
                  <a16:creationId xmlns:a16="http://schemas.microsoft.com/office/drawing/2014/main" id="{47DDD0C0-DD55-4F62-8B9D-720FD733130F}"/>
                </a:ext>
              </a:extLst>
            </p:cNvPr>
            <p:cNvGrpSpPr>
              <a:grpSpLocks/>
            </p:cNvGrpSpPr>
            <p:nvPr/>
          </p:nvGrpSpPr>
          <p:grpSpPr bwMode="auto">
            <a:xfrm rot="-262618">
              <a:off x="864" y="3264"/>
              <a:ext cx="366" cy="497"/>
              <a:chOff x="960" y="3213"/>
              <a:chExt cx="366" cy="497"/>
            </a:xfrm>
          </p:grpSpPr>
          <p:sp>
            <p:nvSpPr>
              <p:cNvPr id="13327" name="Line 34">
                <a:extLst>
                  <a:ext uri="{FF2B5EF4-FFF2-40B4-BE49-F238E27FC236}">
                    <a16:creationId xmlns:a16="http://schemas.microsoft.com/office/drawing/2014/main" id="{150AAC4F-FCC1-4B00-A6A4-648D755A5B7F}"/>
                  </a:ext>
                </a:extLst>
              </p:cNvPr>
              <p:cNvSpPr>
                <a:spLocks noChangeShapeType="1"/>
              </p:cNvSpPr>
              <p:nvPr/>
            </p:nvSpPr>
            <p:spPr bwMode="auto">
              <a:xfrm rot="-2564041" flipH="1" flipV="1">
                <a:off x="1248" y="3216"/>
                <a:ext cx="78" cy="5"/>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28" name="Line 35">
                <a:extLst>
                  <a:ext uri="{FF2B5EF4-FFF2-40B4-BE49-F238E27FC236}">
                    <a16:creationId xmlns:a16="http://schemas.microsoft.com/office/drawing/2014/main" id="{8AC049C2-8598-4F89-B378-AE8CAB6799D6}"/>
                  </a:ext>
                </a:extLst>
              </p:cNvPr>
              <p:cNvSpPr>
                <a:spLocks noChangeShapeType="1"/>
              </p:cNvSpPr>
              <p:nvPr/>
            </p:nvSpPr>
            <p:spPr bwMode="auto">
              <a:xfrm rot="-2564041" flipH="1" flipV="1">
                <a:off x="960" y="3650"/>
                <a:ext cx="64" cy="6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29" name="Line 36">
                <a:extLst>
                  <a:ext uri="{FF2B5EF4-FFF2-40B4-BE49-F238E27FC236}">
                    <a16:creationId xmlns:a16="http://schemas.microsoft.com/office/drawing/2014/main" id="{F1E020AD-7DFB-4C59-9B00-FE2091929D56}"/>
                  </a:ext>
                </a:extLst>
              </p:cNvPr>
              <p:cNvSpPr>
                <a:spLocks noChangeShapeType="1"/>
              </p:cNvSpPr>
              <p:nvPr/>
            </p:nvSpPr>
            <p:spPr bwMode="auto">
              <a:xfrm rot="-2564041" flipH="1" flipV="1">
                <a:off x="1129" y="3551"/>
                <a:ext cx="62" cy="56"/>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30" name="Line 37">
                <a:extLst>
                  <a:ext uri="{FF2B5EF4-FFF2-40B4-BE49-F238E27FC236}">
                    <a16:creationId xmlns:a16="http://schemas.microsoft.com/office/drawing/2014/main" id="{89271DF2-95C8-4DD2-931E-A696F6FD188F}"/>
                  </a:ext>
                </a:extLst>
              </p:cNvPr>
              <p:cNvSpPr>
                <a:spLocks noChangeShapeType="1"/>
              </p:cNvSpPr>
              <p:nvPr/>
            </p:nvSpPr>
            <p:spPr bwMode="auto">
              <a:xfrm rot="-2564041" flipH="1" flipV="1">
                <a:off x="1205" y="3504"/>
                <a:ext cx="54" cy="43"/>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31" name="Line 38">
                <a:extLst>
                  <a:ext uri="{FF2B5EF4-FFF2-40B4-BE49-F238E27FC236}">
                    <a16:creationId xmlns:a16="http://schemas.microsoft.com/office/drawing/2014/main" id="{65FED2F8-1967-47CD-9336-2020121FA74A}"/>
                  </a:ext>
                </a:extLst>
              </p:cNvPr>
              <p:cNvSpPr>
                <a:spLocks noChangeShapeType="1"/>
              </p:cNvSpPr>
              <p:nvPr/>
            </p:nvSpPr>
            <p:spPr bwMode="auto">
              <a:xfrm rot="-2564041" flipH="1" flipV="1">
                <a:off x="1248" y="3312"/>
                <a:ext cx="77" cy="5"/>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32" name="Line 39">
                <a:extLst>
                  <a:ext uri="{FF2B5EF4-FFF2-40B4-BE49-F238E27FC236}">
                    <a16:creationId xmlns:a16="http://schemas.microsoft.com/office/drawing/2014/main" id="{770C4D6E-46BE-4487-B1D1-470390C85453}"/>
                  </a:ext>
                </a:extLst>
              </p:cNvPr>
              <p:cNvSpPr>
                <a:spLocks noChangeShapeType="1"/>
              </p:cNvSpPr>
              <p:nvPr/>
            </p:nvSpPr>
            <p:spPr bwMode="auto">
              <a:xfrm rot="-2564041" flipH="1" flipV="1">
                <a:off x="1241" y="3382"/>
                <a:ext cx="78" cy="5"/>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33" name="Line 40">
                <a:extLst>
                  <a:ext uri="{FF2B5EF4-FFF2-40B4-BE49-F238E27FC236}">
                    <a16:creationId xmlns:a16="http://schemas.microsoft.com/office/drawing/2014/main" id="{FDF8A020-3DD9-466E-855C-83C77939866B}"/>
                  </a:ext>
                </a:extLst>
              </p:cNvPr>
              <p:cNvSpPr>
                <a:spLocks noChangeShapeType="1"/>
              </p:cNvSpPr>
              <p:nvPr/>
            </p:nvSpPr>
            <p:spPr bwMode="auto">
              <a:xfrm rot="-2564041" flipH="1" flipV="1">
                <a:off x="1234" y="3435"/>
                <a:ext cx="74" cy="28"/>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34" name="Freeform 41">
                <a:extLst>
                  <a:ext uri="{FF2B5EF4-FFF2-40B4-BE49-F238E27FC236}">
                    <a16:creationId xmlns:a16="http://schemas.microsoft.com/office/drawing/2014/main" id="{9AD0FED3-73AB-4EEE-89BD-020081E0A8FA}"/>
                  </a:ext>
                </a:extLst>
              </p:cNvPr>
              <p:cNvSpPr>
                <a:spLocks/>
              </p:cNvSpPr>
              <p:nvPr/>
            </p:nvSpPr>
            <p:spPr bwMode="auto">
              <a:xfrm rot="-128775">
                <a:off x="960" y="3213"/>
                <a:ext cx="344" cy="480"/>
              </a:xfrm>
              <a:custGeom>
                <a:avLst/>
                <a:gdLst>
                  <a:gd name="T0" fmla="*/ 0 w 344"/>
                  <a:gd name="T1" fmla="*/ 480 h 480"/>
                  <a:gd name="T2" fmla="*/ 288 w 344"/>
                  <a:gd name="T3" fmla="*/ 288 h 480"/>
                  <a:gd name="T4" fmla="*/ 336 w 344"/>
                  <a:gd name="T5" fmla="*/ 0 h 480"/>
                  <a:gd name="T6" fmla="*/ 0 60000 65536"/>
                  <a:gd name="T7" fmla="*/ 0 60000 65536"/>
                  <a:gd name="T8" fmla="*/ 0 60000 65536"/>
                </a:gdLst>
                <a:ahLst/>
                <a:cxnLst>
                  <a:cxn ang="T6">
                    <a:pos x="T0" y="T1"/>
                  </a:cxn>
                  <a:cxn ang="T7">
                    <a:pos x="T2" y="T3"/>
                  </a:cxn>
                  <a:cxn ang="T8">
                    <a:pos x="T4" y="T5"/>
                  </a:cxn>
                </a:cxnLst>
                <a:rect l="0" t="0" r="r" b="b"/>
                <a:pathLst>
                  <a:path w="344" h="480">
                    <a:moveTo>
                      <a:pt x="0" y="480"/>
                    </a:moveTo>
                    <a:cubicBezTo>
                      <a:pt x="116" y="424"/>
                      <a:pt x="232" y="368"/>
                      <a:pt x="288" y="288"/>
                    </a:cubicBezTo>
                    <a:cubicBezTo>
                      <a:pt x="344" y="208"/>
                      <a:pt x="328" y="48"/>
                      <a:pt x="336" y="0"/>
                    </a:cubicBezTo>
                  </a:path>
                </a:pathLst>
              </a:custGeom>
              <a:noFill/>
              <a:ln w="19050" cap="flat" cmpd="sng">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13319" name="Group 42">
            <a:extLst>
              <a:ext uri="{FF2B5EF4-FFF2-40B4-BE49-F238E27FC236}">
                <a16:creationId xmlns:a16="http://schemas.microsoft.com/office/drawing/2014/main" id="{7AED1776-B303-4044-9DE8-9222CDD39E12}"/>
              </a:ext>
            </a:extLst>
          </p:cNvPr>
          <p:cNvGrpSpPr>
            <a:grpSpLocks/>
          </p:cNvGrpSpPr>
          <p:nvPr/>
        </p:nvGrpSpPr>
        <p:grpSpPr bwMode="auto">
          <a:xfrm>
            <a:off x="5486400" y="4953000"/>
            <a:ext cx="1447800" cy="1295400"/>
            <a:chOff x="1602" y="2352"/>
            <a:chExt cx="1056" cy="1152"/>
          </a:xfrm>
        </p:grpSpPr>
        <p:sp>
          <p:nvSpPr>
            <p:cNvPr id="13320" name="AutoShape 43" descr="Green marble">
              <a:extLst>
                <a:ext uri="{FF2B5EF4-FFF2-40B4-BE49-F238E27FC236}">
                  <a16:creationId xmlns:a16="http://schemas.microsoft.com/office/drawing/2014/main" id="{0E7D1F78-6FA1-4A82-A799-4C1ACB27D20A}"/>
                </a:ext>
              </a:extLst>
            </p:cNvPr>
            <p:cNvSpPr>
              <a:spLocks noChangeArrowheads="1"/>
            </p:cNvSpPr>
            <p:nvPr/>
          </p:nvSpPr>
          <p:spPr bwMode="auto">
            <a:xfrm>
              <a:off x="1602" y="3120"/>
              <a:ext cx="288" cy="384"/>
            </a:xfrm>
            <a:prstGeom prst="irregularSeal2">
              <a:avLst/>
            </a:prstGeom>
            <a:blipFill dpi="0" rotWithShape="1">
              <a:blip r:embed="rId4"/>
              <a:srcRect/>
              <a:tile tx="0" ty="0" sx="100000" sy="100000" flip="none" algn="tl"/>
            </a:blip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Wingdings" panose="05000000000000000000" pitchFamily="2" charset="2"/>
                <a:buChar char="§"/>
                <a:defRPr sz="3200">
                  <a:solidFill>
                    <a:srgbClr val="FFFFFF"/>
                  </a:solidFill>
                  <a:latin typeface="Arial" panose="020B0604020202020204" pitchFamily="34" charset="0"/>
                </a:defRPr>
              </a:lvl1pPr>
              <a:lvl2pPr marL="742950" indent="-285750">
                <a:spcBef>
                  <a:spcPct val="20000"/>
                </a:spcBef>
                <a:buFont typeface="Wingdings" panose="05000000000000000000" pitchFamily="2" charset="2"/>
                <a:buChar char="§"/>
                <a:defRPr sz="2800">
                  <a:solidFill>
                    <a:srgbClr val="FFFFFF"/>
                  </a:solidFill>
                  <a:latin typeface="Arial" panose="020B0604020202020204" pitchFamily="34" charset="0"/>
                </a:defRPr>
              </a:lvl2pPr>
              <a:lvl3pPr marL="1143000" indent="-228600">
                <a:spcBef>
                  <a:spcPct val="20000"/>
                </a:spcBef>
                <a:buFont typeface="Wingdings" panose="05000000000000000000" pitchFamily="2" charset="2"/>
                <a:buChar char="§"/>
                <a:defRPr sz="2400">
                  <a:solidFill>
                    <a:srgbClr val="FFFFFF"/>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rgbClr val="FFFFFF"/>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FFFFFF"/>
                  </a:solidFill>
                  <a:latin typeface="Arial" panose="020B0604020202020204" pitchFamily="34" charset="0"/>
                </a:defRPr>
              </a:lvl9pPr>
            </a:lstStyle>
            <a:p>
              <a:pPr eaLnBrk="1" hangingPunct="1">
                <a:spcBef>
                  <a:spcPct val="0"/>
                </a:spcBef>
                <a:buFontTx/>
                <a:buNone/>
              </a:pPr>
              <a:endParaRPr lang="en-US" altLang="en-US" sz="1800">
                <a:solidFill>
                  <a:schemeClr val="tx1"/>
                </a:solidFill>
              </a:endParaRPr>
            </a:p>
          </p:txBody>
        </p:sp>
        <p:sp>
          <p:nvSpPr>
            <p:cNvPr id="13321" name="AutoShape 44" descr="Green marble">
              <a:extLst>
                <a:ext uri="{FF2B5EF4-FFF2-40B4-BE49-F238E27FC236}">
                  <a16:creationId xmlns:a16="http://schemas.microsoft.com/office/drawing/2014/main" id="{DE422ECD-99AD-4562-8A43-9884C969C737}"/>
                </a:ext>
              </a:extLst>
            </p:cNvPr>
            <p:cNvSpPr>
              <a:spLocks noChangeArrowheads="1"/>
            </p:cNvSpPr>
            <p:nvPr/>
          </p:nvSpPr>
          <p:spPr bwMode="auto">
            <a:xfrm>
              <a:off x="2082" y="2736"/>
              <a:ext cx="288" cy="384"/>
            </a:xfrm>
            <a:prstGeom prst="irregularSeal2">
              <a:avLst/>
            </a:prstGeom>
            <a:blipFill dpi="0" rotWithShape="1">
              <a:blip r:embed="rId4"/>
              <a:srcRect/>
              <a:tile tx="0" ty="0" sx="100000" sy="100000" flip="none" algn="tl"/>
            </a:blip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Wingdings" panose="05000000000000000000" pitchFamily="2" charset="2"/>
                <a:buChar char="§"/>
                <a:defRPr sz="3200">
                  <a:solidFill>
                    <a:srgbClr val="FFFFFF"/>
                  </a:solidFill>
                  <a:latin typeface="Arial" panose="020B0604020202020204" pitchFamily="34" charset="0"/>
                </a:defRPr>
              </a:lvl1pPr>
              <a:lvl2pPr marL="742950" indent="-285750">
                <a:spcBef>
                  <a:spcPct val="20000"/>
                </a:spcBef>
                <a:buFont typeface="Wingdings" panose="05000000000000000000" pitchFamily="2" charset="2"/>
                <a:buChar char="§"/>
                <a:defRPr sz="2800">
                  <a:solidFill>
                    <a:srgbClr val="FFFFFF"/>
                  </a:solidFill>
                  <a:latin typeface="Arial" panose="020B0604020202020204" pitchFamily="34" charset="0"/>
                </a:defRPr>
              </a:lvl2pPr>
              <a:lvl3pPr marL="1143000" indent="-228600">
                <a:spcBef>
                  <a:spcPct val="20000"/>
                </a:spcBef>
                <a:buFont typeface="Wingdings" panose="05000000000000000000" pitchFamily="2" charset="2"/>
                <a:buChar char="§"/>
                <a:defRPr sz="2400">
                  <a:solidFill>
                    <a:srgbClr val="FFFFFF"/>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rgbClr val="FFFFFF"/>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FFFFFF"/>
                  </a:solidFill>
                  <a:latin typeface="Arial" panose="020B0604020202020204" pitchFamily="34" charset="0"/>
                </a:defRPr>
              </a:lvl9pPr>
            </a:lstStyle>
            <a:p>
              <a:pPr eaLnBrk="1" hangingPunct="1">
                <a:spcBef>
                  <a:spcPct val="0"/>
                </a:spcBef>
                <a:buFontTx/>
                <a:buNone/>
              </a:pPr>
              <a:endParaRPr lang="en-US" altLang="en-US" sz="1800">
                <a:solidFill>
                  <a:schemeClr val="tx1"/>
                </a:solidFill>
              </a:endParaRPr>
            </a:p>
          </p:txBody>
        </p:sp>
        <p:sp>
          <p:nvSpPr>
            <p:cNvPr id="13322" name="AutoShape 45" descr="Green marble">
              <a:extLst>
                <a:ext uri="{FF2B5EF4-FFF2-40B4-BE49-F238E27FC236}">
                  <a16:creationId xmlns:a16="http://schemas.microsoft.com/office/drawing/2014/main" id="{E1752F54-A809-450A-ACDB-CF748B8AF8B1}"/>
                </a:ext>
              </a:extLst>
            </p:cNvPr>
            <p:cNvSpPr>
              <a:spLocks noChangeArrowheads="1"/>
            </p:cNvSpPr>
            <p:nvPr/>
          </p:nvSpPr>
          <p:spPr bwMode="auto">
            <a:xfrm>
              <a:off x="2274" y="2544"/>
              <a:ext cx="288" cy="384"/>
            </a:xfrm>
            <a:prstGeom prst="irregularSeal2">
              <a:avLst/>
            </a:prstGeom>
            <a:blipFill dpi="0" rotWithShape="1">
              <a:blip r:embed="rId4"/>
              <a:srcRect/>
              <a:tile tx="0" ty="0" sx="100000" sy="100000" flip="none" algn="tl"/>
            </a:blip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Wingdings" panose="05000000000000000000" pitchFamily="2" charset="2"/>
                <a:buChar char="§"/>
                <a:defRPr sz="3200">
                  <a:solidFill>
                    <a:srgbClr val="FFFFFF"/>
                  </a:solidFill>
                  <a:latin typeface="Arial" panose="020B0604020202020204" pitchFamily="34" charset="0"/>
                </a:defRPr>
              </a:lvl1pPr>
              <a:lvl2pPr marL="742950" indent="-285750">
                <a:spcBef>
                  <a:spcPct val="20000"/>
                </a:spcBef>
                <a:buFont typeface="Wingdings" panose="05000000000000000000" pitchFamily="2" charset="2"/>
                <a:buChar char="§"/>
                <a:defRPr sz="2800">
                  <a:solidFill>
                    <a:srgbClr val="FFFFFF"/>
                  </a:solidFill>
                  <a:latin typeface="Arial" panose="020B0604020202020204" pitchFamily="34" charset="0"/>
                </a:defRPr>
              </a:lvl2pPr>
              <a:lvl3pPr marL="1143000" indent="-228600">
                <a:spcBef>
                  <a:spcPct val="20000"/>
                </a:spcBef>
                <a:buFont typeface="Wingdings" panose="05000000000000000000" pitchFamily="2" charset="2"/>
                <a:buChar char="§"/>
                <a:defRPr sz="2400">
                  <a:solidFill>
                    <a:srgbClr val="FFFFFF"/>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rgbClr val="FFFFFF"/>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FFFFFF"/>
                  </a:solidFill>
                  <a:latin typeface="Arial" panose="020B0604020202020204" pitchFamily="34" charset="0"/>
                </a:defRPr>
              </a:lvl9pPr>
            </a:lstStyle>
            <a:p>
              <a:pPr eaLnBrk="1" hangingPunct="1">
                <a:spcBef>
                  <a:spcPct val="0"/>
                </a:spcBef>
                <a:buFontTx/>
                <a:buNone/>
              </a:pPr>
              <a:endParaRPr lang="en-US" altLang="en-US" sz="1800">
                <a:solidFill>
                  <a:schemeClr val="tx1"/>
                </a:solidFill>
              </a:endParaRPr>
            </a:p>
          </p:txBody>
        </p:sp>
        <p:sp>
          <p:nvSpPr>
            <p:cNvPr id="13323" name="AutoShape 46" descr="Green marble">
              <a:extLst>
                <a:ext uri="{FF2B5EF4-FFF2-40B4-BE49-F238E27FC236}">
                  <a16:creationId xmlns:a16="http://schemas.microsoft.com/office/drawing/2014/main" id="{E78A44A2-F479-4F2A-9419-CE6E92962730}"/>
                </a:ext>
              </a:extLst>
            </p:cNvPr>
            <p:cNvSpPr>
              <a:spLocks noChangeArrowheads="1"/>
            </p:cNvSpPr>
            <p:nvPr/>
          </p:nvSpPr>
          <p:spPr bwMode="auto">
            <a:xfrm>
              <a:off x="2370" y="2352"/>
              <a:ext cx="288" cy="384"/>
            </a:xfrm>
            <a:prstGeom prst="irregularSeal2">
              <a:avLst/>
            </a:prstGeom>
            <a:blipFill dpi="0" rotWithShape="1">
              <a:blip r:embed="rId4"/>
              <a:srcRect/>
              <a:tile tx="0" ty="0" sx="100000" sy="100000" flip="none" algn="tl"/>
            </a:blip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Wingdings" panose="05000000000000000000" pitchFamily="2" charset="2"/>
                <a:buChar char="§"/>
                <a:defRPr sz="3200">
                  <a:solidFill>
                    <a:srgbClr val="FFFFFF"/>
                  </a:solidFill>
                  <a:latin typeface="Arial" panose="020B0604020202020204" pitchFamily="34" charset="0"/>
                </a:defRPr>
              </a:lvl1pPr>
              <a:lvl2pPr marL="742950" indent="-285750">
                <a:spcBef>
                  <a:spcPct val="20000"/>
                </a:spcBef>
                <a:buFont typeface="Wingdings" panose="05000000000000000000" pitchFamily="2" charset="2"/>
                <a:buChar char="§"/>
                <a:defRPr sz="2800">
                  <a:solidFill>
                    <a:srgbClr val="FFFFFF"/>
                  </a:solidFill>
                  <a:latin typeface="Arial" panose="020B0604020202020204" pitchFamily="34" charset="0"/>
                </a:defRPr>
              </a:lvl2pPr>
              <a:lvl3pPr marL="1143000" indent="-228600">
                <a:spcBef>
                  <a:spcPct val="20000"/>
                </a:spcBef>
                <a:buFont typeface="Wingdings" panose="05000000000000000000" pitchFamily="2" charset="2"/>
                <a:buChar char="§"/>
                <a:defRPr sz="2400">
                  <a:solidFill>
                    <a:srgbClr val="FFFFFF"/>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rgbClr val="FFFFFF"/>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FFFFFF"/>
                  </a:solidFill>
                  <a:latin typeface="Arial" panose="020B0604020202020204" pitchFamily="34" charset="0"/>
                </a:defRPr>
              </a:lvl9pPr>
            </a:lstStyle>
            <a:p>
              <a:pPr eaLnBrk="1" hangingPunct="1">
                <a:spcBef>
                  <a:spcPct val="0"/>
                </a:spcBef>
                <a:buFontTx/>
                <a:buNone/>
              </a:pPr>
              <a:endParaRPr lang="en-US" altLang="en-US" sz="1800">
                <a:solidFill>
                  <a:schemeClr val="tx1"/>
                </a:solidFill>
              </a:endParaRPr>
            </a:p>
          </p:txBody>
        </p:sp>
        <p:sp>
          <p:nvSpPr>
            <p:cNvPr id="13324" name="AutoShape 47" descr="Green marble">
              <a:extLst>
                <a:ext uri="{FF2B5EF4-FFF2-40B4-BE49-F238E27FC236}">
                  <a16:creationId xmlns:a16="http://schemas.microsoft.com/office/drawing/2014/main" id="{1752FB77-C1DF-4EBC-A4DA-68E784B56579}"/>
                </a:ext>
              </a:extLst>
            </p:cNvPr>
            <p:cNvSpPr>
              <a:spLocks noChangeArrowheads="1"/>
            </p:cNvSpPr>
            <p:nvPr/>
          </p:nvSpPr>
          <p:spPr bwMode="auto">
            <a:xfrm>
              <a:off x="1794" y="2928"/>
              <a:ext cx="384" cy="384"/>
            </a:xfrm>
            <a:prstGeom prst="irregularSeal2">
              <a:avLst/>
            </a:prstGeom>
            <a:blipFill dpi="0" rotWithShape="1">
              <a:blip r:embed="rId4"/>
              <a:srcRect/>
              <a:tile tx="0" ty="0" sx="100000" sy="100000" flip="none" algn="tl"/>
            </a:blip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Wingdings" panose="05000000000000000000" pitchFamily="2" charset="2"/>
                <a:buChar char="§"/>
                <a:defRPr sz="3200">
                  <a:solidFill>
                    <a:srgbClr val="FFFFFF"/>
                  </a:solidFill>
                  <a:latin typeface="Arial" panose="020B0604020202020204" pitchFamily="34" charset="0"/>
                </a:defRPr>
              </a:lvl1pPr>
              <a:lvl2pPr marL="742950" indent="-285750">
                <a:spcBef>
                  <a:spcPct val="20000"/>
                </a:spcBef>
                <a:buFont typeface="Wingdings" panose="05000000000000000000" pitchFamily="2" charset="2"/>
                <a:buChar char="§"/>
                <a:defRPr sz="2800">
                  <a:solidFill>
                    <a:srgbClr val="FFFFFF"/>
                  </a:solidFill>
                  <a:latin typeface="Arial" panose="020B0604020202020204" pitchFamily="34" charset="0"/>
                </a:defRPr>
              </a:lvl2pPr>
              <a:lvl3pPr marL="1143000" indent="-228600">
                <a:spcBef>
                  <a:spcPct val="20000"/>
                </a:spcBef>
                <a:buFont typeface="Wingdings" panose="05000000000000000000" pitchFamily="2" charset="2"/>
                <a:buChar char="§"/>
                <a:defRPr sz="2400">
                  <a:solidFill>
                    <a:srgbClr val="FFFFFF"/>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rgbClr val="FFFFFF"/>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FFFFFF"/>
                  </a:solidFill>
                  <a:latin typeface="Arial" panose="020B0604020202020204" pitchFamily="34" charset="0"/>
                </a:defRPr>
              </a:lvl9pPr>
            </a:lstStyle>
            <a:p>
              <a:pPr eaLnBrk="1" hangingPunct="1">
                <a:spcBef>
                  <a:spcPct val="0"/>
                </a:spcBef>
                <a:buFontTx/>
                <a:buNone/>
              </a:pPr>
              <a:endParaRPr lang="en-US" altLang="en-US" sz="1800">
                <a:solidFill>
                  <a:schemeClr val="tx1"/>
                </a:solidFill>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Fire front 1 pp">
            <a:extLst>
              <a:ext uri="{FF2B5EF4-FFF2-40B4-BE49-F238E27FC236}">
                <a16:creationId xmlns:a16="http://schemas.microsoft.com/office/drawing/2014/main" id="{7FACA9B6-7AC4-49B8-977E-0681744F87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2400"/>
            <a:ext cx="5486400" cy="254476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5363" name="Picture 3" descr="Fire front 2 pp">
            <a:extLst>
              <a:ext uri="{FF2B5EF4-FFF2-40B4-BE49-F238E27FC236}">
                <a16:creationId xmlns:a16="http://schemas.microsoft.com/office/drawing/2014/main" id="{0F023C43-3CD1-490B-96F0-03DF486884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2362200"/>
            <a:ext cx="4876800" cy="24384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5364" name="Picture 4" descr="Fire front 3 pp">
            <a:extLst>
              <a:ext uri="{FF2B5EF4-FFF2-40B4-BE49-F238E27FC236}">
                <a16:creationId xmlns:a16="http://schemas.microsoft.com/office/drawing/2014/main" id="{AFA83E79-30B7-40D9-BAB3-1C94C72C14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4572000"/>
            <a:ext cx="4953000" cy="207962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5365" name="Text Box 5">
            <a:extLst>
              <a:ext uri="{FF2B5EF4-FFF2-40B4-BE49-F238E27FC236}">
                <a16:creationId xmlns:a16="http://schemas.microsoft.com/office/drawing/2014/main" id="{549D13E5-1681-4858-8828-BBF8612D5684}"/>
              </a:ext>
            </a:extLst>
          </p:cNvPr>
          <p:cNvSpPr txBox="1">
            <a:spLocks noChangeArrowheads="1"/>
          </p:cNvSpPr>
          <p:nvPr/>
        </p:nvSpPr>
        <p:spPr bwMode="auto">
          <a:xfrm>
            <a:off x="5562600" y="5638800"/>
            <a:ext cx="3276600" cy="835025"/>
          </a:xfrm>
          <a:prstGeom prst="rect">
            <a:avLst/>
          </a:prstGeom>
          <a:solidFill>
            <a:srgbClr val="0000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Wingdings" panose="05000000000000000000" pitchFamily="2" charset="2"/>
              <a:buChar char="§"/>
              <a:defRPr sz="3200">
                <a:solidFill>
                  <a:srgbClr val="FFFFFF"/>
                </a:solidFill>
                <a:latin typeface="Arial" panose="020B0604020202020204" pitchFamily="34" charset="0"/>
              </a:defRPr>
            </a:lvl1pPr>
            <a:lvl2pPr marL="742950" indent="-285750">
              <a:spcBef>
                <a:spcPct val="20000"/>
              </a:spcBef>
              <a:buFont typeface="Wingdings" panose="05000000000000000000" pitchFamily="2" charset="2"/>
              <a:buChar char="§"/>
              <a:defRPr sz="2800">
                <a:solidFill>
                  <a:srgbClr val="FFFFFF"/>
                </a:solidFill>
                <a:latin typeface="Arial" panose="020B0604020202020204" pitchFamily="34" charset="0"/>
              </a:defRPr>
            </a:lvl2pPr>
            <a:lvl3pPr marL="1143000" indent="-228600">
              <a:spcBef>
                <a:spcPct val="20000"/>
              </a:spcBef>
              <a:buFont typeface="Wingdings" panose="05000000000000000000" pitchFamily="2" charset="2"/>
              <a:buChar char="§"/>
              <a:defRPr sz="2400">
                <a:solidFill>
                  <a:srgbClr val="FFFFFF"/>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rgbClr val="FFFFFF"/>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FFFFFF"/>
                </a:solidFill>
                <a:latin typeface="Arial" panose="020B0604020202020204" pitchFamily="34" charset="0"/>
              </a:defRPr>
            </a:lvl9pPr>
          </a:lstStyle>
          <a:p>
            <a:pPr eaLnBrk="1" hangingPunct="1">
              <a:spcBef>
                <a:spcPct val="0"/>
              </a:spcBef>
              <a:buFontTx/>
              <a:buNone/>
            </a:pPr>
            <a:r>
              <a:rPr lang="en-US" altLang="en-US" sz="1600" b="1">
                <a:solidFill>
                  <a:srgbClr val="FFCC00"/>
                </a:solidFill>
                <a:latin typeface="Arial Rounded MT Bold" panose="020F0704030504030204" pitchFamily="34" charset="0"/>
                <a:ea typeface="Arial Unicode MS" pitchFamily="34" charset="-128"/>
              </a:rPr>
              <a:t>From: </a:t>
            </a:r>
            <a:r>
              <a:rPr lang="en-US" altLang="en-US" sz="1600" b="1" i="1">
                <a:solidFill>
                  <a:srgbClr val="FFCC00"/>
                </a:solidFill>
                <a:latin typeface="Arial Rounded MT Bold" panose="020F0704030504030204" pitchFamily="34" charset="0"/>
                <a:ea typeface="Arial Unicode MS" pitchFamily="34" charset="-128"/>
              </a:rPr>
              <a:t>Landscape and Building Design for Bushfire Areas</a:t>
            </a:r>
            <a:r>
              <a:rPr lang="en-US" altLang="en-US" sz="1600" b="1">
                <a:solidFill>
                  <a:srgbClr val="FFCC00"/>
                </a:solidFill>
                <a:latin typeface="Arial Rounded MT Bold" panose="020F0704030504030204" pitchFamily="34" charset="0"/>
                <a:ea typeface="Arial Unicode MS" pitchFamily="34" charset="-128"/>
              </a:rPr>
              <a:t>. Ramsay &amp; Rudolph, CSIRO</a:t>
            </a:r>
          </a:p>
        </p:txBody>
      </p:sp>
      <p:sp>
        <p:nvSpPr>
          <p:cNvPr id="15366" name="Text Box 6">
            <a:extLst>
              <a:ext uri="{FF2B5EF4-FFF2-40B4-BE49-F238E27FC236}">
                <a16:creationId xmlns:a16="http://schemas.microsoft.com/office/drawing/2014/main" id="{13B0082C-D9FD-42F3-801B-0AC29CE4F831}"/>
              </a:ext>
            </a:extLst>
          </p:cNvPr>
          <p:cNvSpPr txBox="1">
            <a:spLocks noChangeArrowheads="1"/>
          </p:cNvSpPr>
          <p:nvPr/>
        </p:nvSpPr>
        <p:spPr bwMode="auto">
          <a:xfrm>
            <a:off x="5486400" y="533400"/>
            <a:ext cx="3429000" cy="1625600"/>
          </a:xfrm>
          <a:prstGeom prst="rect">
            <a:avLst/>
          </a:prstGeom>
          <a:solidFill>
            <a:srgbClr val="0000FF"/>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Wingdings" panose="05000000000000000000" pitchFamily="2" charset="2"/>
              <a:buChar char="§"/>
              <a:defRPr sz="3200">
                <a:solidFill>
                  <a:srgbClr val="FFFFFF"/>
                </a:solidFill>
                <a:latin typeface="Arial" panose="020B0604020202020204" pitchFamily="34" charset="0"/>
              </a:defRPr>
            </a:lvl1pPr>
            <a:lvl2pPr marL="742950" indent="-285750">
              <a:spcBef>
                <a:spcPct val="20000"/>
              </a:spcBef>
              <a:buFont typeface="Wingdings" panose="05000000000000000000" pitchFamily="2" charset="2"/>
              <a:buChar char="§"/>
              <a:defRPr sz="2800">
                <a:solidFill>
                  <a:srgbClr val="FFFFFF"/>
                </a:solidFill>
                <a:latin typeface="Arial" panose="020B0604020202020204" pitchFamily="34" charset="0"/>
              </a:defRPr>
            </a:lvl2pPr>
            <a:lvl3pPr marL="1143000" indent="-228600">
              <a:spcBef>
                <a:spcPct val="20000"/>
              </a:spcBef>
              <a:buFont typeface="Wingdings" panose="05000000000000000000" pitchFamily="2" charset="2"/>
              <a:buChar char="§"/>
              <a:defRPr sz="2400">
                <a:solidFill>
                  <a:srgbClr val="FFFFFF"/>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rgbClr val="FFFFFF"/>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FFFFFF"/>
                </a:solidFill>
                <a:latin typeface="Arial" panose="020B0604020202020204" pitchFamily="34" charset="0"/>
              </a:defRPr>
            </a:lvl9pPr>
          </a:lstStyle>
          <a:p>
            <a:pPr eaLnBrk="1" hangingPunct="1">
              <a:spcBef>
                <a:spcPct val="0"/>
              </a:spcBef>
              <a:buFontTx/>
              <a:buNone/>
            </a:pPr>
            <a:r>
              <a:rPr lang="en-US" altLang="en-US" sz="2000" b="1">
                <a:solidFill>
                  <a:srgbClr val="FFCC00"/>
                </a:solidFill>
                <a:latin typeface="Arial Rounded MT Bold" panose="020F0704030504030204" pitchFamily="34" charset="0"/>
                <a:ea typeface="Arial Unicode MS" pitchFamily="34" charset="-128"/>
              </a:rPr>
              <a:t>A building will be exposed to the main flame front of a wildfire for a relatively short period of time – 5 to 10 minutes at the most.</a:t>
            </a:r>
          </a:p>
        </p:txBody>
      </p:sp>
      <p:sp>
        <p:nvSpPr>
          <p:cNvPr id="15367" name="Text Box 7">
            <a:extLst>
              <a:ext uri="{FF2B5EF4-FFF2-40B4-BE49-F238E27FC236}">
                <a16:creationId xmlns:a16="http://schemas.microsoft.com/office/drawing/2014/main" id="{CC4B352F-33D8-4523-81B8-A0F555CB8391}"/>
              </a:ext>
            </a:extLst>
          </p:cNvPr>
          <p:cNvSpPr txBox="1">
            <a:spLocks noChangeArrowheads="1"/>
          </p:cNvSpPr>
          <p:nvPr/>
        </p:nvSpPr>
        <p:spPr bwMode="auto">
          <a:xfrm>
            <a:off x="228600" y="3276600"/>
            <a:ext cx="2581275" cy="406400"/>
          </a:xfrm>
          <a:prstGeom prst="rect">
            <a:avLst/>
          </a:prstGeom>
          <a:solidFill>
            <a:srgbClr val="0000FF"/>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Wingdings" panose="05000000000000000000" pitchFamily="2" charset="2"/>
              <a:buChar char="§"/>
              <a:defRPr sz="3200">
                <a:solidFill>
                  <a:srgbClr val="FFFFFF"/>
                </a:solidFill>
                <a:latin typeface="Arial" panose="020B0604020202020204" pitchFamily="34" charset="0"/>
              </a:defRPr>
            </a:lvl1pPr>
            <a:lvl2pPr marL="742950" indent="-285750">
              <a:spcBef>
                <a:spcPct val="20000"/>
              </a:spcBef>
              <a:buFont typeface="Wingdings" panose="05000000000000000000" pitchFamily="2" charset="2"/>
              <a:buChar char="§"/>
              <a:defRPr sz="2800">
                <a:solidFill>
                  <a:srgbClr val="FFFFFF"/>
                </a:solidFill>
                <a:latin typeface="Arial" panose="020B0604020202020204" pitchFamily="34" charset="0"/>
              </a:defRPr>
            </a:lvl2pPr>
            <a:lvl3pPr marL="1143000" indent="-228600">
              <a:spcBef>
                <a:spcPct val="20000"/>
              </a:spcBef>
              <a:buFont typeface="Wingdings" panose="05000000000000000000" pitchFamily="2" charset="2"/>
              <a:buChar char="§"/>
              <a:defRPr sz="2400">
                <a:solidFill>
                  <a:srgbClr val="FFFFFF"/>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rgbClr val="FFFFFF"/>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FFFFFF"/>
                </a:solidFill>
                <a:latin typeface="Arial" panose="020B0604020202020204" pitchFamily="34" charset="0"/>
              </a:defRPr>
            </a:lvl9pPr>
          </a:lstStyle>
          <a:p>
            <a:pPr eaLnBrk="1" hangingPunct="1">
              <a:spcBef>
                <a:spcPct val="0"/>
              </a:spcBef>
              <a:buFontTx/>
              <a:buNone/>
            </a:pPr>
            <a:r>
              <a:rPr lang="en-US" altLang="en-US" sz="2000" b="1">
                <a:solidFill>
                  <a:srgbClr val="FFCC00"/>
                </a:solidFill>
                <a:latin typeface="Arial Rounded MT Bold" panose="020F0704030504030204" pitchFamily="34" charset="0"/>
                <a:ea typeface="Arial Unicode MS" pitchFamily="34" charset="-128"/>
              </a:rPr>
              <a:t>Stages of a Wildfire</a:t>
            </a:r>
          </a:p>
        </p:txBody>
      </p:sp>
      <p:sp>
        <p:nvSpPr>
          <p:cNvPr id="15368" name="Text Box 8">
            <a:extLst>
              <a:ext uri="{FF2B5EF4-FFF2-40B4-BE49-F238E27FC236}">
                <a16:creationId xmlns:a16="http://schemas.microsoft.com/office/drawing/2014/main" id="{83D86B47-BC38-4D7B-9EE0-7D3B99CE043E}"/>
              </a:ext>
            </a:extLst>
          </p:cNvPr>
          <p:cNvSpPr txBox="1">
            <a:spLocks noChangeArrowheads="1"/>
          </p:cNvSpPr>
          <p:nvPr/>
        </p:nvSpPr>
        <p:spPr bwMode="auto">
          <a:xfrm>
            <a:off x="4191000" y="4495800"/>
            <a:ext cx="4800600" cy="711200"/>
          </a:xfrm>
          <a:prstGeom prst="rect">
            <a:avLst/>
          </a:prstGeom>
          <a:solidFill>
            <a:srgbClr val="0000FF"/>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Wingdings" panose="05000000000000000000" pitchFamily="2" charset="2"/>
              <a:buChar char="§"/>
              <a:defRPr sz="3200">
                <a:solidFill>
                  <a:srgbClr val="FFFFFF"/>
                </a:solidFill>
                <a:latin typeface="Arial" panose="020B0604020202020204" pitchFamily="34" charset="0"/>
              </a:defRPr>
            </a:lvl1pPr>
            <a:lvl2pPr marL="742950" indent="-285750">
              <a:spcBef>
                <a:spcPct val="20000"/>
              </a:spcBef>
              <a:buFont typeface="Wingdings" panose="05000000000000000000" pitchFamily="2" charset="2"/>
              <a:buChar char="§"/>
              <a:defRPr sz="2800">
                <a:solidFill>
                  <a:srgbClr val="FFFFFF"/>
                </a:solidFill>
                <a:latin typeface="Arial" panose="020B0604020202020204" pitchFamily="34" charset="0"/>
              </a:defRPr>
            </a:lvl2pPr>
            <a:lvl3pPr marL="1143000" indent="-228600">
              <a:spcBef>
                <a:spcPct val="20000"/>
              </a:spcBef>
              <a:buFont typeface="Wingdings" panose="05000000000000000000" pitchFamily="2" charset="2"/>
              <a:buChar char="§"/>
              <a:defRPr sz="2400">
                <a:solidFill>
                  <a:srgbClr val="FFFFFF"/>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rgbClr val="FFFFFF"/>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FFFFFF"/>
                </a:solidFill>
                <a:latin typeface="Arial" panose="020B0604020202020204" pitchFamily="34" charset="0"/>
              </a:defRPr>
            </a:lvl9pPr>
          </a:lstStyle>
          <a:p>
            <a:pPr eaLnBrk="1" hangingPunct="1">
              <a:spcBef>
                <a:spcPct val="0"/>
              </a:spcBef>
              <a:buFontTx/>
              <a:buNone/>
            </a:pPr>
            <a:r>
              <a:rPr lang="en-US" altLang="en-US" sz="2000" b="1">
                <a:solidFill>
                  <a:srgbClr val="FFCC00"/>
                </a:solidFill>
                <a:latin typeface="Arial Rounded MT Bold" panose="020F0704030504030204" pitchFamily="34" charset="0"/>
                <a:ea typeface="Arial Unicode MS" pitchFamily="34" charset="-128"/>
              </a:rPr>
              <a:t>A building will be exposed to pre- and post-fire for a much longer time.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379FB97C-4352-49BE-AD60-AB8D833D841F}"/>
              </a:ext>
            </a:extLst>
          </p:cNvPr>
          <p:cNvSpPr>
            <a:spLocks noGrp="1" noChangeArrowheads="1"/>
          </p:cNvSpPr>
          <p:nvPr>
            <p:ph type="title"/>
          </p:nvPr>
        </p:nvSpPr>
        <p:spPr>
          <a:xfrm>
            <a:off x="457200" y="228600"/>
            <a:ext cx="8229600" cy="838200"/>
          </a:xfrm>
        </p:spPr>
        <p:txBody>
          <a:bodyPr/>
          <a:lstStyle/>
          <a:p>
            <a:pPr eaLnBrk="1" hangingPunct="1">
              <a:lnSpc>
                <a:spcPct val="95000"/>
              </a:lnSpc>
            </a:pPr>
            <a:r>
              <a:rPr lang="en-US" altLang="en-US"/>
              <a:t>How do houses ignite?</a:t>
            </a:r>
          </a:p>
        </p:txBody>
      </p:sp>
      <p:sp>
        <p:nvSpPr>
          <p:cNvPr id="17411" name="Rectangle 3">
            <a:extLst>
              <a:ext uri="{FF2B5EF4-FFF2-40B4-BE49-F238E27FC236}">
                <a16:creationId xmlns:a16="http://schemas.microsoft.com/office/drawing/2014/main" id="{D15AF83D-6F76-4C25-9FBC-B7A491F99AF1}"/>
              </a:ext>
            </a:extLst>
          </p:cNvPr>
          <p:cNvSpPr>
            <a:spLocks noGrp="1" noChangeArrowheads="1"/>
          </p:cNvSpPr>
          <p:nvPr>
            <p:ph type="body" idx="1"/>
          </p:nvPr>
        </p:nvSpPr>
        <p:spPr>
          <a:xfrm>
            <a:off x="381000" y="1371600"/>
            <a:ext cx="4419600" cy="4800600"/>
          </a:xfrm>
        </p:spPr>
        <p:txBody>
          <a:bodyPr/>
          <a:lstStyle/>
          <a:p>
            <a:pPr eaLnBrk="1" hangingPunct="1">
              <a:lnSpc>
                <a:spcPct val="90000"/>
              </a:lnSpc>
              <a:spcBef>
                <a:spcPct val="0"/>
              </a:spcBef>
            </a:pPr>
            <a:r>
              <a:rPr lang="en-US" altLang="en-US" sz="2800" dirty="0"/>
              <a:t>Houses marked in orange burned down</a:t>
            </a:r>
          </a:p>
          <a:p>
            <a:pPr eaLnBrk="1" hangingPunct="1">
              <a:lnSpc>
                <a:spcPct val="90000"/>
              </a:lnSpc>
              <a:spcBef>
                <a:spcPct val="25000"/>
              </a:spcBef>
            </a:pPr>
            <a:r>
              <a:rPr lang="en-US" altLang="en-US" sz="2800" dirty="0"/>
              <a:t>Based on the concept of defensible space, houses 1 and 2 should not have burned down because they were 300 feet from the actual fire</a:t>
            </a:r>
          </a:p>
          <a:p>
            <a:pPr eaLnBrk="1" hangingPunct="1">
              <a:lnSpc>
                <a:spcPct val="90000"/>
              </a:lnSpc>
              <a:spcBef>
                <a:spcPct val="25000"/>
              </a:spcBef>
            </a:pPr>
            <a:r>
              <a:rPr lang="en-US" altLang="en-US" sz="2800" dirty="0"/>
              <a:t>Embers ignited the roof of one house which in turn ignited its neighbor</a:t>
            </a:r>
            <a:r>
              <a:rPr lang="en-US" altLang="en-US" sz="2000" b="1" dirty="0"/>
              <a:t> </a:t>
            </a:r>
          </a:p>
        </p:txBody>
      </p:sp>
      <p:pic>
        <p:nvPicPr>
          <p:cNvPr id="17412" name="Picture 4" descr="Scripps Ranch">
            <a:extLst>
              <a:ext uri="{FF2B5EF4-FFF2-40B4-BE49-F238E27FC236}">
                <a16:creationId xmlns:a16="http://schemas.microsoft.com/office/drawing/2014/main" id="{D2C16CCC-F471-4485-81AF-D973EE0D9F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371600"/>
            <a:ext cx="3629025" cy="50292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413" name="Text Box 5">
            <a:extLst>
              <a:ext uri="{FF2B5EF4-FFF2-40B4-BE49-F238E27FC236}">
                <a16:creationId xmlns:a16="http://schemas.microsoft.com/office/drawing/2014/main" id="{B89F8831-EDD8-46F3-A52D-6315DEE79560}"/>
              </a:ext>
            </a:extLst>
          </p:cNvPr>
          <p:cNvSpPr txBox="1">
            <a:spLocks noChangeArrowheads="1"/>
          </p:cNvSpPr>
          <p:nvPr/>
        </p:nvSpPr>
        <p:spPr bwMode="auto">
          <a:xfrm>
            <a:off x="5410200" y="1371600"/>
            <a:ext cx="1752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Wingdings" panose="05000000000000000000" pitchFamily="2" charset="2"/>
              <a:buChar char="§"/>
              <a:defRPr sz="3200">
                <a:solidFill>
                  <a:srgbClr val="FFFFFF"/>
                </a:solidFill>
                <a:latin typeface="Arial" panose="020B0604020202020204" pitchFamily="34" charset="0"/>
              </a:defRPr>
            </a:lvl1pPr>
            <a:lvl2pPr marL="742950" indent="-285750">
              <a:spcBef>
                <a:spcPct val="20000"/>
              </a:spcBef>
              <a:buFont typeface="Wingdings" panose="05000000000000000000" pitchFamily="2" charset="2"/>
              <a:buChar char="§"/>
              <a:defRPr sz="2800">
                <a:solidFill>
                  <a:srgbClr val="FFFFFF"/>
                </a:solidFill>
                <a:latin typeface="Arial" panose="020B0604020202020204" pitchFamily="34" charset="0"/>
              </a:defRPr>
            </a:lvl2pPr>
            <a:lvl3pPr marL="1143000" indent="-228600">
              <a:spcBef>
                <a:spcPct val="20000"/>
              </a:spcBef>
              <a:buFont typeface="Wingdings" panose="05000000000000000000" pitchFamily="2" charset="2"/>
              <a:buChar char="§"/>
              <a:defRPr sz="2400">
                <a:solidFill>
                  <a:srgbClr val="FFFFFF"/>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rgbClr val="FFFFFF"/>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FFFFFF"/>
                </a:solidFill>
                <a:latin typeface="Arial" panose="020B0604020202020204" pitchFamily="34" charset="0"/>
              </a:defRPr>
            </a:lvl9pPr>
          </a:lstStyle>
          <a:p>
            <a:pPr>
              <a:spcBef>
                <a:spcPct val="50000"/>
              </a:spcBef>
              <a:buFontTx/>
              <a:buNone/>
            </a:pPr>
            <a:r>
              <a:rPr lang="en-US" altLang="en-US" sz="1800" b="1">
                <a:solidFill>
                  <a:srgbClr val="FF3300"/>
                </a:solidFill>
                <a:latin typeface="Garamond" panose="02020404030301010803" pitchFamily="18" charset="0"/>
              </a:rPr>
              <a:t>Flame Front</a:t>
            </a:r>
          </a:p>
        </p:txBody>
      </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1078</TotalTime>
  <Words>3642</Words>
  <Application>Microsoft Office PowerPoint</Application>
  <PresentationFormat>On-screen Show (4:3)</PresentationFormat>
  <Paragraphs>359</Paragraphs>
  <Slides>54</Slides>
  <Notes>28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54</vt:i4>
      </vt:variant>
    </vt:vector>
  </HeadingPairs>
  <TitlesOfParts>
    <vt:vector size="60" baseType="lpstr">
      <vt:lpstr>Arial</vt:lpstr>
      <vt:lpstr>Arial Rounded MT Bold</vt:lpstr>
      <vt:lpstr>Garamond</vt:lpstr>
      <vt:lpstr>Times New Roman</vt:lpstr>
      <vt:lpstr>Wingdings</vt:lpstr>
      <vt:lpstr>Default Design</vt:lpstr>
      <vt:lpstr>Trees, Structure Ignitions, and Science</vt:lpstr>
      <vt:lpstr>PowerPoint Presentation</vt:lpstr>
      <vt:lpstr>Focus on the  Home Ignition Zone</vt:lpstr>
      <vt:lpstr>Fire Basics:  The Fire Triangle</vt:lpstr>
      <vt:lpstr>Embers</vt:lpstr>
      <vt:lpstr>Heat</vt:lpstr>
      <vt:lpstr>Flame</vt:lpstr>
      <vt:lpstr>PowerPoint Presentation</vt:lpstr>
      <vt:lpstr>How do houses ignite?</vt:lpstr>
      <vt:lpstr>How do houses ignite?</vt:lpstr>
      <vt:lpstr>How do houses ignite?</vt:lpstr>
      <vt:lpstr>How do houses ignite from the homesite?</vt:lpstr>
      <vt:lpstr>How do houses ignite from the homesite?</vt:lpstr>
      <vt:lpstr>PowerPoint Presentation</vt:lpstr>
      <vt:lpstr>Defensible Space</vt:lpstr>
      <vt:lpstr>Defensible Space</vt:lpstr>
      <vt:lpstr>How do you reduce risks with “fire-wise” homesite design and maintenance?</vt:lpstr>
      <vt:lpstr>What’s next to the structure?</vt:lpstr>
      <vt:lpstr>Maintenance:  Tree Pruning</vt:lpstr>
      <vt:lpstr>Maintenance:  Fan Palms!</vt:lpstr>
      <vt:lpstr>Homesite Maintenance to Reduce Wildfire Risks</vt:lpstr>
      <vt:lpstr>Focus on the Home Ignition Zone</vt:lpstr>
      <vt:lpstr>Statistics for defensible space</vt:lpstr>
      <vt:lpstr>https://disastersafety.org/wildfire/</vt:lpstr>
      <vt:lpstr>PowerPoint Presentation</vt:lpstr>
      <vt:lpstr>PowerPoint Presentation</vt:lpstr>
      <vt:lpstr>Objectives</vt:lpstr>
      <vt:lpstr>Are all trees and vegetation a threat to homes or lives?</vt:lpstr>
      <vt:lpstr>Defensible Space</vt:lpstr>
      <vt:lpstr>Conditions of the trees</vt:lpstr>
      <vt:lpstr>What led to the issues?</vt:lpstr>
      <vt:lpstr>What have we learned?</vt:lpstr>
      <vt:lpstr>Tubbs Fire, Santa Rosa 2017 </vt:lpstr>
      <vt:lpstr>Tubbs Fire, Santa Rosa 2017 </vt:lpstr>
      <vt:lpstr>Cedar Fire, San Diego 2003</vt:lpstr>
      <vt:lpstr>Cedar Fire, San Diego 2003</vt:lpstr>
      <vt:lpstr>Cedar Fire, San Diego 2003</vt:lpstr>
      <vt:lpstr>Melbourne, Victoria Australia, 2009</vt:lpstr>
      <vt:lpstr>Trees may have shielded house from embers</vt:lpstr>
      <vt:lpstr>Mexican palms, spreading wildfire in neighborhoods</vt:lpstr>
      <vt:lpstr>What can we do?</vt:lpstr>
      <vt:lpstr>PowerPoint Presentation</vt:lpstr>
      <vt:lpstr>PowerPoint Presentation</vt:lpstr>
      <vt:lpstr>Gilmer 1994</vt:lpstr>
      <vt:lpstr>California Code</vt:lpstr>
      <vt:lpstr>CitySD land development code,  </vt:lpstr>
      <vt:lpstr>City of San Diego. Landscape standards</vt:lpstr>
      <vt:lpstr>Tree spacing, what’s the science here?</vt:lpstr>
      <vt:lpstr>Fire Hazard Severity Zone maps, SRA</vt:lpstr>
      <vt:lpstr>Fire Hazard Severity Zone maps, LRA</vt:lpstr>
      <vt:lpstr>Fire Hazard Severity Zone maps w/ fire perimeters</vt:lpstr>
      <vt:lpstr>PowerPoint Presentation</vt:lpstr>
      <vt:lpstr> </vt:lpstr>
      <vt:lpstr> </vt:lpstr>
    </vt:vector>
  </TitlesOfParts>
  <Company>MS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Living w/Wildfire presentatino, for RB United</dc:title>
  <dc:creator>Anne Fege</dc:creator>
  <cp:lastModifiedBy>Dave Fege</cp:lastModifiedBy>
  <cp:revision>84</cp:revision>
  <cp:lastPrinted>2019-05-03T04:39:47Z</cp:lastPrinted>
  <dcterms:created xsi:type="dcterms:W3CDTF">2010-08-27T20:04:49Z</dcterms:created>
  <dcterms:modified xsi:type="dcterms:W3CDTF">2019-05-04T18:39:05Z</dcterms:modified>
</cp:coreProperties>
</file>